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"/>
  </p:notesMasterIdLst>
  <p:sldIdLst>
    <p:sldId id="256" r:id="rId3"/>
    <p:sldId id="257" r:id="rId4"/>
  </p:sldIdLst>
  <p:sldSz cx="7200900" cy="1049496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06">
          <p15:clr>
            <a:srgbClr val="A4A3A4"/>
          </p15:clr>
        </p15:guide>
        <p15:guide id="2" pos="22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C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3096" y="72"/>
      </p:cViewPr>
      <p:guideLst>
        <p:guide orient="horz" pos="3306"/>
        <p:guide pos="22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2016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AC01AC-C51E-4934-92A6-AC15464FE19A}" type="doc">
      <dgm:prSet loTypeId="urn:microsoft.com/office/officeart/2005/8/layout/lProcess1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3BE05CF0-14F1-4BCF-8BE1-680A167F6B9E}">
      <dgm:prSet phldrT="[텍스트]" custT="1"/>
      <dgm:spPr/>
      <dgm:t>
        <a:bodyPr/>
        <a:lstStyle/>
        <a:p>
          <a:pPr latinLnBrk="1"/>
          <a:r>
            <a:rPr lang="ko-KR" altLang="en-US" sz="1600" b="1" dirty="0">
              <a:latin typeface="+mj-lt"/>
              <a:ea typeface="새굴림" pitchFamily="18" charset="-127"/>
            </a:rPr>
            <a:t>①온라인 제출</a:t>
          </a:r>
        </a:p>
      </dgm:t>
    </dgm:pt>
    <dgm:pt modelId="{5B7A7C5F-579C-4363-9146-71FB162BCEFF}" type="parTrans" cxnId="{40668213-8325-4C84-8DB5-E28D7DA250DE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35BB1BFD-4377-456F-AA05-575F8F55842E}" type="sibTrans" cxnId="{40668213-8325-4C84-8DB5-E28D7DA250DE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CA5E4C4C-8C87-499E-A2DC-F5702D91ADEC}">
      <dgm:prSet phldrT="[텍스트]" custT="1"/>
      <dgm:spPr/>
      <dgm:t>
        <a:bodyPr/>
        <a:lstStyle/>
        <a:p>
          <a:pPr latinLnBrk="1"/>
          <a:r>
            <a:rPr lang="ko-KR" altLang="en-US" sz="1600" b="1" dirty="0" smtClean="0">
              <a:latin typeface="+mj-lt"/>
              <a:ea typeface="새굴림" pitchFamily="18" charset="-127"/>
            </a:rPr>
            <a:t>②</a:t>
          </a:r>
          <a:r>
            <a:rPr lang="ko-KR" altLang="en-US" sz="1600" b="1" err="1" smtClean="0">
              <a:latin typeface="+mj-lt"/>
              <a:ea typeface="새굴림" pitchFamily="18" charset="-127"/>
            </a:rPr>
            <a:t>인쇄본</a:t>
          </a:r>
          <a:r>
            <a:rPr lang="ko-KR" altLang="en-US" sz="1600" b="1" smtClean="0">
              <a:latin typeface="+mj-lt"/>
              <a:ea typeface="새굴림" pitchFamily="18" charset="-127"/>
            </a:rPr>
            <a:t> 제출</a:t>
          </a:r>
          <a:r>
            <a:rPr lang="en-US" altLang="ko-KR" sz="1600" b="1" smtClean="0">
              <a:latin typeface="+mj-lt"/>
              <a:ea typeface="새굴림" pitchFamily="18" charset="-127"/>
            </a:rPr>
            <a:t> </a:t>
          </a:r>
          <a:endParaRPr lang="ko-KR" altLang="en-US" sz="1600" b="1" dirty="0">
            <a:latin typeface="+mj-lt"/>
            <a:ea typeface="새굴림" pitchFamily="18" charset="-127"/>
          </a:endParaRPr>
        </a:p>
      </dgm:t>
    </dgm:pt>
    <dgm:pt modelId="{5E4A4466-97FA-4DD2-BB18-125C70DBD639}" type="parTrans" cxnId="{98013C2F-DB33-45E5-B818-DF5512358752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D75FA1D3-DDD5-421C-8B46-A86DC9F6EF90}" type="sibTrans" cxnId="{98013C2F-DB33-45E5-B818-DF5512358752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5FDD52FC-634C-430C-87F7-C35331DC43E1}">
      <dgm:prSet phldrT="[텍스트]" custT="1"/>
      <dgm:spPr/>
      <dgm:t>
        <a:bodyPr/>
        <a:lstStyle/>
        <a:p>
          <a:pPr latinLnBrk="1">
            <a:lnSpc>
              <a:spcPct val="100000"/>
            </a:lnSpc>
          </a:pPr>
          <a:r>
            <a:rPr lang="ko-KR" altLang="en-US" sz="1400" b="1" dirty="0" smtClean="0">
              <a:latin typeface="+mj-lt"/>
              <a:ea typeface="새굴림" pitchFamily="18" charset="-127"/>
            </a:rPr>
            <a:t>③</a:t>
          </a:r>
          <a:r>
            <a:rPr lang="ko-KR" altLang="en-US" sz="1400" b="1" dirty="0" err="1" smtClean="0">
              <a:latin typeface="+mj-lt"/>
              <a:ea typeface="새굴림" pitchFamily="18" charset="-127"/>
            </a:rPr>
            <a:t>제출확인서</a:t>
          </a:r>
          <a:r>
            <a:rPr lang="ko-KR" altLang="en-US" sz="1400" b="1" dirty="0" smtClean="0">
              <a:latin typeface="+mj-lt"/>
              <a:ea typeface="새굴림" pitchFamily="18" charset="-127"/>
            </a:rPr>
            <a:t> 제출</a:t>
          </a:r>
          <a:endParaRPr lang="ko-KR" altLang="en-US" sz="1400" b="1" dirty="0">
            <a:latin typeface="+mj-lt"/>
            <a:ea typeface="새굴림" pitchFamily="18" charset="-127"/>
          </a:endParaRPr>
        </a:p>
      </dgm:t>
    </dgm:pt>
    <dgm:pt modelId="{4B282E5E-8C14-4B91-ADA4-3D709376521F}" type="parTrans" cxnId="{5093AC86-3E17-49A3-AD5D-93D9DF67908F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33DA281D-137A-4A41-9980-CD90C35A8276}" type="sibTrans" cxnId="{5093AC86-3E17-49A3-AD5D-93D9DF67908F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371E7A48-4083-4126-A48F-8B2D6B2644BE}">
      <dgm:prSet custT="1"/>
      <dgm:spPr/>
      <dgm:t>
        <a:bodyPr/>
        <a:lstStyle/>
        <a:p>
          <a:pPr latinLnBrk="1">
            <a:lnSpc>
              <a:spcPct val="50000"/>
            </a:lnSpc>
          </a:pPr>
          <a:r>
            <a:rPr lang="ko-KR" altLang="en-US" sz="1000" dirty="0" smtClean="0">
              <a:latin typeface="+mj-lt"/>
            </a:rPr>
            <a:t>관리자 파일 검증</a:t>
          </a:r>
          <a:endParaRPr lang="en-US" altLang="ko-KR" sz="1000" dirty="0" smtClean="0">
            <a:latin typeface="+mj-lt"/>
          </a:endParaRPr>
        </a:p>
        <a:p>
          <a:pPr latinLnBrk="1">
            <a:lnSpc>
              <a:spcPct val="50000"/>
            </a:lnSpc>
          </a:pPr>
          <a:r>
            <a:rPr lang="en-US" altLang="ko-KR" sz="1000" dirty="0" smtClean="0">
              <a:latin typeface="+mj-lt"/>
            </a:rPr>
            <a:t>(</a:t>
          </a:r>
          <a:r>
            <a:rPr lang="ko-KR" altLang="en-US" sz="1000" dirty="0" smtClean="0">
              <a:latin typeface="+mj-lt"/>
            </a:rPr>
            <a:t>평균</a:t>
          </a:r>
          <a:r>
            <a:rPr lang="en-US" altLang="ko-KR" sz="1000" dirty="0" smtClean="0">
              <a:latin typeface="+mj-lt"/>
            </a:rPr>
            <a:t>1</a:t>
          </a:r>
          <a:r>
            <a:rPr lang="ko-KR" altLang="en-US" sz="1000" dirty="0" smtClean="0">
              <a:latin typeface="+mj-lt"/>
            </a:rPr>
            <a:t>일 소요</a:t>
          </a:r>
          <a:r>
            <a:rPr lang="en-US" altLang="ko-KR" sz="1000" dirty="0" smtClean="0">
              <a:latin typeface="+mj-lt"/>
            </a:rPr>
            <a:t>)</a:t>
          </a:r>
          <a:endParaRPr lang="en-US" altLang="ko-KR" sz="1000" dirty="0">
            <a:latin typeface="+mj-lt"/>
          </a:endParaRPr>
        </a:p>
      </dgm:t>
    </dgm:pt>
    <dgm:pt modelId="{957E8B47-CDE3-441C-894D-7609D519B3C6}" type="parTrans" cxnId="{F05EEC1F-9A57-4DE2-AF7D-184E046582BF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CC0441A7-F904-49EC-864A-B10AC4C47719}" type="sibTrans" cxnId="{F05EEC1F-9A57-4DE2-AF7D-184E046582BF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FB34D8D2-6BFB-4B11-B01F-EA7DB164E249}">
      <dgm:prSet custT="1"/>
      <dgm:spPr/>
      <dgm:t>
        <a:bodyPr/>
        <a:lstStyle/>
        <a:p>
          <a:pPr latinLnBrk="1">
            <a:lnSpc>
              <a:spcPct val="50000"/>
            </a:lnSpc>
          </a:pPr>
          <a:r>
            <a:rPr lang="ko-KR" altLang="en-US" sz="1000" dirty="0" err="1" smtClean="0">
              <a:latin typeface="+mj-lt"/>
            </a:rPr>
            <a:t>제출확인서</a:t>
          </a:r>
          <a:r>
            <a:rPr lang="ko-KR" altLang="en-US" sz="1000" dirty="0" smtClean="0">
              <a:latin typeface="+mj-lt"/>
            </a:rPr>
            <a:t> 출력</a:t>
          </a:r>
          <a:endParaRPr lang="ko-KR" altLang="en-US" sz="1000" dirty="0">
            <a:latin typeface="+mj-lt"/>
          </a:endParaRPr>
        </a:p>
      </dgm:t>
    </dgm:pt>
    <dgm:pt modelId="{15EBBD2B-24EC-4FE2-8079-43BE026123A0}" type="parTrans" cxnId="{5AF18F5E-F95D-483A-86B8-8EC00238B16A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0332F78B-0327-4465-9C7D-24E800B5EBAB}" type="sibTrans" cxnId="{5AF18F5E-F95D-483A-86B8-8EC00238B16A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E1FEDF03-9576-4AF6-9129-666531D34107}">
      <dgm:prSet custT="1"/>
      <dgm:spPr/>
      <dgm:t>
        <a:bodyPr/>
        <a:lstStyle/>
        <a:p>
          <a:pPr latinLnBrk="1">
            <a:lnSpc>
              <a:spcPct val="100000"/>
            </a:lnSpc>
          </a:pPr>
          <a:r>
            <a:rPr lang="ko-KR" altLang="en-US" sz="900" dirty="0" smtClean="0">
              <a:latin typeface="+mj-lt"/>
            </a:rPr>
            <a:t>소속 대학원 </a:t>
          </a:r>
          <a:r>
            <a:rPr lang="ko-KR" altLang="en-US" sz="900" dirty="0" err="1" smtClean="0">
              <a:latin typeface="+mj-lt"/>
            </a:rPr>
            <a:t>행정팀에</a:t>
          </a:r>
          <a:r>
            <a:rPr lang="ko-KR" altLang="en-US" sz="900" dirty="0" smtClean="0">
              <a:latin typeface="+mj-lt"/>
            </a:rPr>
            <a:t> 제출</a:t>
          </a:r>
          <a:endParaRPr lang="ko-KR" altLang="en-US" sz="900" dirty="0">
            <a:latin typeface="+mj-lt"/>
          </a:endParaRPr>
        </a:p>
      </dgm:t>
    </dgm:pt>
    <dgm:pt modelId="{B6FDA96C-94AE-4988-8479-6E91C66F0E6E}" type="parTrans" cxnId="{B6E96366-D9F1-44E1-8904-FF5EA85D98A0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D03C8BD7-B524-4360-96B9-50D764A3D3AE}" type="sibTrans" cxnId="{B6E96366-D9F1-44E1-8904-FF5EA85D98A0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64C281E0-ABB1-4998-989F-3EF2AADBD33A}">
      <dgm:prSet custT="1"/>
      <dgm:spPr/>
      <dgm:t>
        <a:bodyPr/>
        <a:lstStyle/>
        <a:p>
          <a:pPr latinLnBrk="1">
            <a:lnSpc>
              <a:spcPct val="50000"/>
            </a:lnSpc>
          </a:pPr>
          <a:r>
            <a:rPr lang="ko-KR" altLang="en-US" sz="1000" baseline="0" dirty="0" smtClean="0">
              <a:solidFill>
                <a:srgbClr val="FF0000"/>
              </a:solidFill>
              <a:latin typeface="+mj-lt"/>
            </a:rPr>
            <a:t>논문</a:t>
          </a:r>
          <a:r>
            <a:rPr lang="en-US" altLang="ko-KR" sz="1000" baseline="0" dirty="0" smtClean="0">
              <a:solidFill>
                <a:srgbClr val="FF0000"/>
              </a:solidFill>
              <a:latin typeface="+mj-lt"/>
            </a:rPr>
            <a:t>(</a:t>
          </a:r>
          <a:r>
            <a:rPr lang="ko-KR" altLang="en-US" sz="1000" baseline="0" dirty="0" smtClean="0">
              <a:solidFill>
                <a:srgbClr val="FF0000"/>
              </a:solidFill>
              <a:latin typeface="+mj-lt"/>
            </a:rPr>
            <a:t>석사</a:t>
          </a:r>
          <a:r>
            <a:rPr lang="en-US" altLang="ko-KR" sz="1000" baseline="0" dirty="0" smtClean="0">
              <a:solidFill>
                <a:srgbClr val="FF0000"/>
              </a:solidFill>
              <a:latin typeface="+mj-lt"/>
            </a:rPr>
            <a:t>4</a:t>
          </a:r>
          <a:r>
            <a:rPr lang="ko-KR" altLang="en-US" sz="1000" baseline="0" dirty="0" smtClean="0">
              <a:solidFill>
                <a:srgbClr val="FF0000"/>
              </a:solidFill>
              <a:latin typeface="+mj-lt"/>
            </a:rPr>
            <a:t>부 </a:t>
          </a:r>
          <a:r>
            <a:rPr lang="en-US" altLang="ko-KR" sz="1000" baseline="0" dirty="0" smtClean="0">
              <a:solidFill>
                <a:srgbClr val="FF0000"/>
              </a:solidFill>
              <a:latin typeface="+mj-lt"/>
            </a:rPr>
            <a:t>/ </a:t>
          </a:r>
          <a:r>
            <a:rPr lang="ko-KR" altLang="en-US" sz="1000" baseline="0" dirty="0" smtClean="0">
              <a:solidFill>
                <a:srgbClr val="FF0000"/>
              </a:solidFill>
              <a:latin typeface="+mj-lt"/>
            </a:rPr>
            <a:t>박사</a:t>
          </a:r>
          <a:r>
            <a:rPr lang="en-US" altLang="ko-KR" sz="1000" baseline="0" dirty="0" smtClean="0">
              <a:solidFill>
                <a:srgbClr val="FF0000"/>
              </a:solidFill>
              <a:latin typeface="+mj-lt"/>
            </a:rPr>
            <a:t>4</a:t>
          </a:r>
          <a:r>
            <a:rPr lang="ko-KR" altLang="en-US" sz="1000" baseline="0" dirty="0" smtClean="0">
              <a:solidFill>
                <a:srgbClr val="FF0000"/>
              </a:solidFill>
              <a:latin typeface="+mj-lt"/>
            </a:rPr>
            <a:t>부</a:t>
          </a:r>
          <a:r>
            <a:rPr lang="en-US" altLang="ko-KR" sz="1000" baseline="0" dirty="0" smtClean="0">
              <a:solidFill>
                <a:srgbClr val="FF0000"/>
              </a:solidFill>
              <a:latin typeface="+mj-lt"/>
            </a:rPr>
            <a:t>)</a:t>
          </a:r>
          <a:endParaRPr lang="ko-KR" altLang="en-US" sz="1000" baseline="0" dirty="0">
            <a:latin typeface="+mj-lt"/>
          </a:endParaRPr>
        </a:p>
      </dgm:t>
    </dgm:pt>
    <dgm:pt modelId="{FEF4BF23-2FE7-441B-8DEC-9A36E61C4BEF}" type="parTrans" cxnId="{34D11C7E-5A66-4580-B009-1983042D1380}">
      <dgm:prSet/>
      <dgm:spPr/>
      <dgm:t>
        <a:bodyPr/>
        <a:lstStyle/>
        <a:p>
          <a:pPr latinLnBrk="1"/>
          <a:endParaRPr lang="ko-KR" altLang="en-US"/>
        </a:p>
      </dgm:t>
    </dgm:pt>
    <dgm:pt modelId="{B8448B62-6AC3-4A18-BB44-216E5E0A71C8}" type="sibTrans" cxnId="{34D11C7E-5A66-4580-B009-1983042D1380}">
      <dgm:prSet/>
      <dgm:spPr/>
      <dgm:t>
        <a:bodyPr/>
        <a:lstStyle/>
        <a:p>
          <a:pPr latinLnBrk="1"/>
          <a:endParaRPr lang="ko-KR" altLang="en-US"/>
        </a:p>
      </dgm:t>
    </dgm:pt>
    <dgm:pt modelId="{1A2D662C-D5A0-4C79-95F8-C35329CD6D99}">
      <dgm:prSet custT="1"/>
      <dgm:spPr/>
      <dgm:t>
        <a:bodyPr/>
        <a:lstStyle/>
        <a:p>
          <a:pPr latinLnBrk="1">
            <a:lnSpc>
              <a:spcPct val="50000"/>
            </a:lnSpc>
          </a:pPr>
          <a:r>
            <a:rPr lang="ko-KR" altLang="en-US" sz="1000" dirty="0" err="1" smtClean="0">
              <a:latin typeface="+mj-lt"/>
            </a:rPr>
            <a:t>제출확인서</a:t>
          </a:r>
          <a:r>
            <a:rPr lang="ko-KR" altLang="en-US" sz="1000" dirty="0" smtClean="0">
              <a:latin typeface="+mj-lt"/>
            </a:rPr>
            <a:t> </a:t>
          </a:r>
          <a:r>
            <a:rPr lang="ko-KR" altLang="en-US" sz="1000" dirty="0" err="1" smtClean="0">
              <a:latin typeface="+mj-lt"/>
            </a:rPr>
            <a:t>확인도장</a:t>
          </a:r>
          <a:r>
            <a:rPr lang="ko-KR" altLang="en-US" sz="1000" dirty="0" smtClean="0">
              <a:latin typeface="+mj-lt"/>
            </a:rPr>
            <a:t> </a:t>
          </a:r>
          <a:endParaRPr lang="ko-KR" altLang="en-US" sz="1000" baseline="0" dirty="0">
            <a:latin typeface="+mj-lt"/>
          </a:endParaRPr>
        </a:p>
      </dgm:t>
    </dgm:pt>
    <dgm:pt modelId="{59EECE8D-8BAD-4F53-A6D5-C82D659FBE94}" type="parTrans" cxnId="{70B31035-0123-4900-9D41-C6EEFBE2C780}">
      <dgm:prSet/>
      <dgm:spPr/>
      <dgm:t>
        <a:bodyPr/>
        <a:lstStyle/>
        <a:p>
          <a:pPr latinLnBrk="1"/>
          <a:endParaRPr lang="ko-KR" altLang="en-US"/>
        </a:p>
      </dgm:t>
    </dgm:pt>
    <dgm:pt modelId="{B36E322F-7E6A-45BA-9CF2-4FA8668A0C3E}" type="sibTrans" cxnId="{70B31035-0123-4900-9D41-C6EEFBE2C780}">
      <dgm:prSet/>
      <dgm:spPr/>
      <dgm:t>
        <a:bodyPr/>
        <a:lstStyle/>
        <a:p>
          <a:pPr latinLnBrk="1"/>
          <a:endParaRPr lang="ko-KR" altLang="en-US"/>
        </a:p>
      </dgm:t>
    </dgm:pt>
    <dgm:pt modelId="{93A98573-3AAD-4849-8A6A-E1249B0DCB09}" type="pres">
      <dgm:prSet presAssocID="{B1AC01AC-C51E-4934-92A6-AC15464FE19A}" presName="Name0" presStyleCnt="0">
        <dgm:presLayoutVars>
          <dgm:dir/>
          <dgm:animLvl val="lvl"/>
          <dgm:resizeHandles val="exact"/>
        </dgm:presLayoutVars>
      </dgm:prSet>
      <dgm:spPr/>
    </dgm:pt>
    <dgm:pt modelId="{11B22C9D-6F3C-4E4F-A8FE-F1D712DC0317}" type="pres">
      <dgm:prSet presAssocID="{3BE05CF0-14F1-4BCF-8BE1-680A167F6B9E}" presName="vertFlow" presStyleCnt="0"/>
      <dgm:spPr/>
    </dgm:pt>
    <dgm:pt modelId="{BA7D21E0-A5EE-41A3-A33C-B917BB5D3BF7}" type="pres">
      <dgm:prSet presAssocID="{3BE05CF0-14F1-4BCF-8BE1-680A167F6B9E}" presName="header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644DDC0E-E3DF-44B5-8EE4-665E267725EC}" type="pres">
      <dgm:prSet presAssocID="{957E8B47-CDE3-441C-894D-7609D519B3C6}" presName="parTrans" presStyleLbl="sibTrans2D1" presStyleIdx="0" presStyleCnt="5"/>
      <dgm:spPr/>
      <dgm:t>
        <a:bodyPr/>
        <a:lstStyle/>
        <a:p>
          <a:pPr latinLnBrk="1"/>
          <a:endParaRPr lang="ko-KR" altLang="en-US"/>
        </a:p>
      </dgm:t>
    </dgm:pt>
    <dgm:pt modelId="{57C5B0BF-6231-487A-AB9A-7A207A0D5CB3}" type="pres">
      <dgm:prSet presAssocID="{371E7A48-4083-4126-A48F-8B2D6B2644BE}" presName="child" presStyleLbl="alignAccFollowNode1" presStyleIdx="0" presStyleCnt="5" custLinFactNeighborX="-771" custLinFactNeighborY="-397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2C6F696-C1EE-4305-B52F-A3F96E6E44CA}" type="pres">
      <dgm:prSet presAssocID="{CC0441A7-F904-49EC-864A-B10AC4C47719}" presName="sibTrans" presStyleLbl="sibTrans2D1" presStyleIdx="1" presStyleCnt="5"/>
      <dgm:spPr/>
      <dgm:t>
        <a:bodyPr/>
        <a:lstStyle/>
        <a:p>
          <a:pPr latinLnBrk="1"/>
          <a:endParaRPr lang="ko-KR" altLang="en-US"/>
        </a:p>
      </dgm:t>
    </dgm:pt>
    <dgm:pt modelId="{255D473E-C119-467C-AA5F-B08131E43BBA}" type="pres">
      <dgm:prSet presAssocID="{FB34D8D2-6BFB-4B11-B01F-EA7DB164E249}" presName="child" presStyleLbl="alignAccFollowNode1" presStyleIdx="1" presStyleCnt="5" custLinFactNeighborX="1008" custLinFactNeighborY="2066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B3E30DF-B295-4C4D-A141-135EFDA47D0F}" type="pres">
      <dgm:prSet presAssocID="{3BE05CF0-14F1-4BCF-8BE1-680A167F6B9E}" presName="hSp" presStyleCnt="0"/>
      <dgm:spPr/>
    </dgm:pt>
    <dgm:pt modelId="{0CA13D33-BEED-49A6-B3F8-0D9DBA079C14}" type="pres">
      <dgm:prSet presAssocID="{CA5E4C4C-8C87-499E-A2DC-F5702D91ADEC}" presName="vertFlow" presStyleCnt="0"/>
      <dgm:spPr/>
    </dgm:pt>
    <dgm:pt modelId="{6826EB05-8396-4AE7-A6E3-38FB62B24504}" type="pres">
      <dgm:prSet presAssocID="{CA5E4C4C-8C87-499E-A2DC-F5702D91ADEC}" presName="header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A94CD9F7-7764-4E48-BE4B-430E0F786297}" type="pres">
      <dgm:prSet presAssocID="{FEF4BF23-2FE7-441B-8DEC-9A36E61C4BEF}" presName="parTrans" presStyleLbl="sibTrans2D1" presStyleIdx="2" presStyleCnt="5"/>
      <dgm:spPr/>
    </dgm:pt>
    <dgm:pt modelId="{DC38205D-C35C-4E5A-9A04-8300DAA2495C}" type="pres">
      <dgm:prSet presAssocID="{64C281E0-ABB1-4998-989F-3EF2AADBD33A}" presName="child" presStyleLbl="alignAccFollowNode1" presStyleIdx="2" presStyleCnt="5" custLinFactNeighborX="-771" custLinFactNeighborY="-397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D60DB73-3832-4DEA-A341-534CE742B7D3}" type="pres">
      <dgm:prSet presAssocID="{B8448B62-6AC3-4A18-BB44-216E5E0A71C8}" presName="sibTrans" presStyleLbl="sibTrans2D1" presStyleIdx="3" presStyleCnt="5"/>
      <dgm:spPr/>
    </dgm:pt>
    <dgm:pt modelId="{873002DB-0848-4726-A008-78CB786F3E83}" type="pres">
      <dgm:prSet presAssocID="{1A2D662C-D5A0-4C79-95F8-C35329CD6D99}" presName="child" presStyleLbl="alignAccFollow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7267ED8-5633-469D-86AD-1AA7147FF86F}" type="pres">
      <dgm:prSet presAssocID="{CA5E4C4C-8C87-499E-A2DC-F5702D91ADEC}" presName="hSp" presStyleCnt="0"/>
      <dgm:spPr/>
    </dgm:pt>
    <dgm:pt modelId="{D7ACF1BE-372F-438F-B041-E335AE053FDD}" type="pres">
      <dgm:prSet presAssocID="{5FDD52FC-634C-430C-87F7-C35331DC43E1}" presName="vertFlow" presStyleCnt="0"/>
      <dgm:spPr/>
    </dgm:pt>
    <dgm:pt modelId="{4BC53FCF-78C0-4B3B-A485-364E8641AB72}" type="pres">
      <dgm:prSet presAssocID="{5FDD52FC-634C-430C-87F7-C35331DC43E1}" presName="header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578571D0-A80D-44BE-AE28-8475C6F9A40D}" type="pres">
      <dgm:prSet presAssocID="{B6FDA96C-94AE-4988-8479-6E91C66F0E6E}" presName="parTrans" presStyleLbl="sibTrans2D1" presStyleIdx="4" presStyleCnt="5"/>
      <dgm:spPr/>
      <dgm:t>
        <a:bodyPr/>
        <a:lstStyle/>
        <a:p>
          <a:pPr latinLnBrk="1"/>
          <a:endParaRPr lang="ko-KR" altLang="en-US"/>
        </a:p>
      </dgm:t>
    </dgm:pt>
    <dgm:pt modelId="{8CD671D8-3A68-4CC8-B3F1-04557268125E}" type="pres">
      <dgm:prSet presAssocID="{E1FEDF03-9576-4AF6-9129-666531D34107}" presName="child" presStyleLbl="alignAccFollowNode1" presStyleIdx="4" presStyleCnt="5" custLinFactNeighborX="1372" custLinFactNeighborY="-25498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34D11C7E-5A66-4580-B009-1983042D1380}" srcId="{CA5E4C4C-8C87-499E-A2DC-F5702D91ADEC}" destId="{64C281E0-ABB1-4998-989F-3EF2AADBD33A}" srcOrd="0" destOrd="0" parTransId="{FEF4BF23-2FE7-441B-8DEC-9A36E61C4BEF}" sibTransId="{B8448B62-6AC3-4A18-BB44-216E5E0A71C8}"/>
    <dgm:cxn modelId="{69D1542D-95B5-47E9-9BE4-D56576FDE1DE}" type="presOf" srcId="{371E7A48-4083-4126-A48F-8B2D6B2644BE}" destId="{57C5B0BF-6231-487A-AB9A-7A207A0D5CB3}" srcOrd="0" destOrd="0" presId="urn:microsoft.com/office/officeart/2005/8/layout/lProcess1"/>
    <dgm:cxn modelId="{2BC60457-911A-4F98-8D46-07F4E0332FC7}" type="presOf" srcId="{3BE05CF0-14F1-4BCF-8BE1-680A167F6B9E}" destId="{BA7D21E0-A5EE-41A3-A33C-B917BB5D3BF7}" srcOrd="0" destOrd="0" presId="urn:microsoft.com/office/officeart/2005/8/layout/lProcess1"/>
    <dgm:cxn modelId="{5B2B641F-CA25-4A60-AB9A-6F695E245084}" type="presOf" srcId="{64C281E0-ABB1-4998-989F-3EF2AADBD33A}" destId="{DC38205D-C35C-4E5A-9A04-8300DAA2495C}" srcOrd="0" destOrd="0" presId="urn:microsoft.com/office/officeart/2005/8/layout/lProcess1"/>
    <dgm:cxn modelId="{F0C551C3-8600-4147-AE29-C544515CD159}" type="presOf" srcId="{B6FDA96C-94AE-4988-8479-6E91C66F0E6E}" destId="{578571D0-A80D-44BE-AE28-8475C6F9A40D}" srcOrd="0" destOrd="0" presId="urn:microsoft.com/office/officeart/2005/8/layout/lProcess1"/>
    <dgm:cxn modelId="{98013C2F-DB33-45E5-B818-DF5512358752}" srcId="{B1AC01AC-C51E-4934-92A6-AC15464FE19A}" destId="{CA5E4C4C-8C87-499E-A2DC-F5702D91ADEC}" srcOrd="1" destOrd="0" parTransId="{5E4A4466-97FA-4DD2-BB18-125C70DBD639}" sibTransId="{D75FA1D3-DDD5-421C-8B46-A86DC9F6EF90}"/>
    <dgm:cxn modelId="{6C040399-5660-43B2-9812-62FD7AADD2D7}" type="presOf" srcId="{FEF4BF23-2FE7-441B-8DEC-9A36E61C4BEF}" destId="{A94CD9F7-7764-4E48-BE4B-430E0F786297}" srcOrd="0" destOrd="0" presId="urn:microsoft.com/office/officeart/2005/8/layout/lProcess1"/>
    <dgm:cxn modelId="{BACD104E-26FF-4F37-A4ED-4BDC3CA68993}" type="presOf" srcId="{5FDD52FC-634C-430C-87F7-C35331DC43E1}" destId="{4BC53FCF-78C0-4B3B-A485-364E8641AB72}" srcOrd="0" destOrd="0" presId="urn:microsoft.com/office/officeart/2005/8/layout/lProcess1"/>
    <dgm:cxn modelId="{F05EEC1F-9A57-4DE2-AF7D-184E046582BF}" srcId="{3BE05CF0-14F1-4BCF-8BE1-680A167F6B9E}" destId="{371E7A48-4083-4126-A48F-8B2D6B2644BE}" srcOrd="0" destOrd="0" parTransId="{957E8B47-CDE3-441C-894D-7609D519B3C6}" sibTransId="{CC0441A7-F904-49EC-864A-B10AC4C47719}"/>
    <dgm:cxn modelId="{C7BCD117-AA2C-4E5A-91CC-91EAAE7EECDC}" type="presOf" srcId="{B8448B62-6AC3-4A18-BB44-216E5E0A71C8}" destId="{5D60DB73-3832-4DEA-A341-534CE742B7D3}" srcOrd="0" destOrd="0" presId="urn:microsoft.com/office/officeart/2005/8/layout/lProcess1"/>
    <dgm:cxn modelId="{12DF9094-2444-495B-AC1D-933C2BC97565}" type="presOf" srcId="{1A2D662C-D5A0-4C79-95F8-C35329CD6D99}" destId="{873002DB-0848-4726-A008-78CB786F3E83}" srcOrd="0" destOrd="0" presId="urn:microsoft.com/office/officeart/2005/8/layout/lProcess1"/>
    <dgm:cxn modelId="{D17A4D89-C45A-4E1F-89A6-B71DE0C408A7}" type="presOf" srcId="{B1AC01AC-C51E-4934-92A6-AC15464FE19A}" destId="{93A98573-3AAD-4849-8A6A-E1249B0DCB09}" srcOrd="0" destOrd="0" presId="urn:microsoft.com/office/officeart/2005/8/layout/lProcess1"/>
    <dgm:cxn modelId="{3369565B-FF16-469B-ACDF-E50E67AB78BE}" type="presOf" srcId="{CC0441A7-F904-49EC-864A-B10AC4C47719}" destId="{A2C6F696-C1EE-4305-B52F-A3F96E6E44CA}" srcOrd="0" destOrd="0" presId="urn:microsoft.com/office/officeart/2005/8/layout/lProcess1"/>
    <dgm:cxn modelId="{70B31035-0123-4900-9D41-C6EEFBE2C780}" srcId="{CA5E4C4C-8C87-499E-A2DC-F5702D91ADEC}" destId="{1A2D662C-D5A0-4C79-95F8-C35329CD6D99}" srcOrd="1" destOrd="0" parTransId="{59EECE8D-8BAD-4F53-A6D5-C82D659FBE94}" sibTransId="{B36E322F-7E6A-45BA-9CF2-4FA8668A0C3E}"/>
    <dgm:cxn modelId="{592778B4-B974-4B89-9608-738AFA529F7E}" type="presOf" srcId="{CA5E4C4C-8C87-499E-A2DC-F5702D91ADEC}" destId="{6826EB05-8396-4AE7-A6E3-38FB62B24504}" srcOrd="0" destOrd="0" presId="urn:microsoft.com/office/officeart/2005/8/layout/lProcess1"/>
    <dgm:cxn modelId="{40668213-8325-4C84-8DB5-E28D7DA250DE}" srcId="{B1AC01AC-C51E-4934-92A6-AC15464FE19A}" destId="{3BE05CF0-14F1-4BCF-8BE1-680A167F6B9E}" srcOrd="0" destOrd="0" parTransId="{5B7A7C5F-579C-4363-9146-71FB162BCEFF}" sibTransId="{35BB1BFD-4377-456F-AA05-575F8F55842E}"/>
    <dgm:cxn modelId="{5093AC86-3E17-49A3-AD5D-93D9DF67908F}" srcId="{B1AC01AC-C51E-4934-92A6-AC15464FE19A}" destId="{5FDD52FC-634C-430C-87F7-C35331DC43E1}" srcOrd="2" destOrd="0" parTransId="{4B282E5E-8C14-4B91-ADA4-3D709376521F}" sibTransId="{33DA281D-137A-4A41-9980-CD90C35A8276}"/>
    <dgm:cxn modelId="{5AF18F5E-F95D-483A-86B8-8EC00238B16A}" srcId="{3BE05CF0-14F1-4BCF-8BE1-680A167F6B9E}" destId="{FB34D8D2-6BFB-4B11-B01F-EA7DB164E249}" srcOrd="1" destOrd="0" parTransId="{15EBBD2B-24EC-4FE2-8079-43BE026123A0}" sibTransId="{0332F78B-0327-4465-9C7D-24E800B5EBAB}"/>
    <dgm:cxn modelId="{4E1E581D-3D39-4558-AB30-3A8E6CF8F142}" type="presOf" srcId="{957E8B47-CDE3-441C-894D-7609D519B3C6}" destId="{644DDC0E-E3DF-44B5-8EE4-665E267725EC}" srcOrd="0" destOrd="0" presId="urn:microsoft.com/office/officeart/2005/8/layout/lProcess1"/>
    <dgm:cxn modelId="{A4030192-42CF-47A9-8A91-D43E8F0ABFD0}" type="presOf" srcId="{E1FEDF03-9576-4AF6-9129-666531D34107}" destId="{8CD671D8-3A68-4CC8-B3F1-04557268125E}" srcOrd="0" destOrd="0" presId="urn:microsoft.com/office/officeart/2005/8/layout/lProcess1"/>
    <dgm:cxn modelId="{EC33C7A7-608A-4B98-A8E7-8CE62FB3205B}" type="presOf" srcId="{FB34D8D2-6BFB-4B11-B01F-EA7DB164E249}" destId="{255D473E-C119-467C-AA5F-B08131E43BBA}" srcOrd="0" destOrd="0" presId="urn:microsoft.com/office/officeart/2005/8/layout/lProcess1"/>
    <dgm:cxn modelId="{B6E96366-D9F1-44E1-8904-FF5EA85D98A0}" srcId="{5FDD52FC-634C-430C-87F7-C35331DC43E1}" destId="{E1FEDF03-9576-4AF6-9129-666531D34107}" srcOrd="0" destOrd="0" parTransId="{B6FDA96C-94AE-4988-8479-6E91C66F0E6E}" sibTransId="{D03C8BD7-B524-4360-96B9-50D764A3D3AE}"/>
    <dgm:cxn modelId="{381ECAD5-CED6-44D6-871E-5D8782332F54}" type="presParOf" srcId="{93A98573-3AAD-4849-8A6A-E1249B0DCB09}" destId="{11B22C9D-6F3C-4E4F-A8FE-F1D712DC0317}" srcOrd="0" destOrd="0" presId="urn:microsoft.com/office/officeart/2005/8/layout/lProcess1"/>
    <dgm:cxn modelId="{EC1CA5A0-D5C9-4BE3-9020-4724E8A25630}" type="presParOf" srcId="{11B22C9D-6F3C-4E4F-A8FE-F1D712DC0317}" destId="{BA7D21E0-A5EE-41A3-A33C-B917BB5D3BF7}" srcOrd="0" destOrd="0" presId="urn:microsoft.com/office/officeart/2005/8/layout/lProcess1"/>
    <dgm:cxn modelId="{0BEF36CA-86E6-43F2-9A1F-7082EE0B6AF2}" type="presParOf" srcId="{11B22C9D-6F3C-4E4F-A8FE-F1D712DC0317}" destId="{644DDC0E-E3DF-44B5-8EE4-665E267725EC}" srcOrd="1" destOrd="0" presId="urn:microsoft.com/office/officeart/2005/8/layout/lProcess1"/>
    <dgm:cxn modelId="{AEB5CAB8-9F2F-4B05-B535-BE110183338E}" type="presParOf" srcId="{11B22C9D-6F3C-4E4F-A8FE-F1D712DC0317}" destId="{57C5B0BF-6231-487A-AB9A-7A207A0D5CB3}" srcOrd="2" destOrd="0" presId="urn:microsoft.com/office/officeart/2005/8/layout/lProcess1"/>
    <dgm:cxn modelId="{F4540AE8-59E1-43DC-9651-624CF1094923}" type="presParOf" srcId="{11B22C9D-6F3C-4E4F-A8FE-F1D712DC0317}" destId="{A2C6F696-C1EE-4305-B52F-A3F96E6E44CA}" srcOrd="3" destOrd="0" presId="urn:microsoft.com/office/officeart/2005/8/layout/lProcess1"/>
    <dgm:cxn modelId="{0887F19A-D3BA-4B27-A4EE-FDF522E097A5}" type="presParOf" srcId="{11B22C9D-6F3C-4E4F-A8FE-F1D712DC0317}" destId="{255D473E-C119-467C-AA5F-B08131E43BBA}" srcOrd="4" destOrd="0" presId="urn:microsoft.com/office/officeart/2005/8/layout/lProcess1"/>
    <dgm:cxn modelId="{0F9A0A9A-12DB-4EAE-8C20-1D8DF6432059}" type="presParOf" srcId="{93A98573-3AAD-4849-8A6A-E1249B0DCB09}" destId="{EB3E30DF-B295-4C4D-A141-135EFDA47D0F}" srcOrd="1" destOrd="0" presId="urn:microsoft.com/office/officeart/2005/8/layout/lProcess1"/>
    <dgm:cxn modelId="{14C75175-D892-4F74-9584-D55C2A0FE0C8}" type="presParOf" srcId="{93A98573-3AAD-4849-8A6A-E1249B0DCB09}" destId="{0CA13D33-BEED-49A6-B3F8-0D9DBA079C14}" srcOrd="2" destOrd="0" presId="urn:microsoft.com/office/officeart/2005/8/layout/lProcess1"/>
    <dgm:cxn modelId="{479A0EE1-4179-4CE4-B9A4-30FCCFF67075}" type="presParOf" srcId="{0CA13D33-BEED-49A6-B3F8-0D9DBA079C14}" destId="{6826EB05-8396-4AE7-A6E3-38FB62B24504}" srcOrd="0" destOrd="0" presId="urn:microsoft.com/office/officeart/2005/8/layout/lProcess1"/>
    <dgm:cxn modelId="{9D4829AD-3EA0-4B34-AB9A-A09CC1F37DB7}" type="presParOf" srcId="{0CA13D33-BEED-49A6-B3F8-0D9DBA079C14}" destId="{A94CD9F7-7764-4E48-BE4B-430E0F786297}" srcOrd="1" destOrd="0" presId="urn:microsoft.com/office/officeart/2005/8/layout/lProcess1"/>
    <dgm:cxn modelId="{B93855D1-7A42-4155-88CB-F8941DFE21B8}" type="presParOf" srcId="{0CA13D33-BEED-49A6-B3F8-0D9DBA079C14}" destId="{DC38205D-C35C-4E5A-9A04-8300DAA2495C}" srcOrd="2" destOrd="0" presId="urn:microsoft.com/office/officeart/2005/8/layout/lProcess1"/>
    <dgm:cxn modelId="{A37BD777-EA64-446E-8F7D-D4FDDFF835FC}" type="presParOf" srcId="{0CA13D33-BEED-49A6-B3F8-0D9DBA079C14}" destId="{5D60DB73-3832-4DEA-A341-534CE742B7D3}" srcOrd="3" destOrd="0" presId="urn:microsoft.com/office/officeart/2005/8/layout/lProcess1"/>
    <dgm:cxn modelId="{A40CE8EC-482C-48DE-8CB7-76EC7FE15EA9}" type="presParOf" srcId="{0CA13D33-BEED-49A6-B3F8-0D9DBA079C14}" destId="{873002DB-0848-4726-A008-78CB786F3E83}" srcOrd="4" destOrd="0" presId="urn:microsoft.com/office/officeart/2005/8/layout/lProcess1"/>
    <dgm:cxn modelId="{E25B3914-C898-4F73-A58D-8AFAB52BA0A3}" type="presParOf" srcId="{93A98573-3AAD-4849-8A6A-E1249B0DCB09}" destId="{97267ED8-5633-469D-86AD-1AA7147FF86F}" srcOrd="3" destOrd="0" presId="urn:microsoft.com/office/officeart/2005/8/layout/lProcess1"/>
    <dgm:cxn modelId="{B6212028-3B4B-4633-8B73-21B8CB6E96AC}" type="presParOf" srcId="{93A98573-3AAD-4849-8A6A-E1249B0DCB09}" destId="{D7ACF1BE-372F-438F-B041-E335AE053FDD}" srcOrd="4" destOrd="0" presId="urn:microsoft.com/office/officeart/2005/8/layout/lProcess1"/>
    <dgm:cxn modelId="{75F9407E-9DD3-4487-9081-908C60ABE4A7}" type="presParOf" srcId="{D7ACF1BE-372F-438F-B041-E335AE053FDD}" destId="{4BC53FCF-78C0-4B3B-A485-364E8641AB72}" srcOrd="0" destOrd="0" presId="urn:microsoft.com/office/officeart/2005/8/layout/lProcess1"/>
    <dgm:cxn modelId="{575B7D61-4A30-418F-BCCA-798762655342}" type="presParOf" srcId="{D7ACF1BE-372F-438F-B041-E335AE053FDD}" destId="{578571D0-A80D-44BE-AE28-8475C6F9A40D}" srcOrd="1" destOrd="0" presId="urn:microsoft.com/office/officeart/2005/8/layout/lProcess1"/>
    <dgm:cxn modelId="{23DB81B6-34AC-473C-A7DF-1168E28C8BCC}" type="presParOf" srcId="{D7ACF1BE-372F-438F-B041-E335AE053FDD}" destId="{8CD671D8-3A68-4CC8-B3F1-04557268125E}" srcOrd="2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7D21E0-A5EE-41A3-A33C-B917BB5D3BF7}">
      <dsp:nvSpPr>
        <dsp:cNvPr id="0" name=""/>
        <dsp:cNvSpPr/>
      </dsp:nvSpPr>
      <dsp:spPr>
        <a:xfrm>
          <a:off x="1132" y="458261"/>
          <a:ext cx="1677800" cy="4194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>
              <a:latin typeface="+mj-lt"/>
              <a:ea typeface="새굴림" pitchFamily="18" charset="-127"/>
            </a:rPr>
            <a:t>①온라인 제출</a:t>
          </a:r>
        </a:p>
      </dsp:txBody>
      <dsp:txXfrm>
        <a:off x="13417" y="470546"/>
        <a:ext cx="1653230" cy="394880"/>
      </dsp:txXfrm>
    </dsp:sp>
    <dsp:sp modelId="{644DDC0E-E3DF-44B5-8EE4-665E267725EC}">
      <dsp:nvSpPr>
        <dsp:cNvPr id="0" name=""/>
        <dsp:cNvSpPr/>
      </dsp:nvSpPr>
      <dsp:spPr>
        <a:xfrm rot="5406946">
          <a:off x="804221" y="911499"/>
          <a:ext cx="70489" cy="73403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C5B0BF-6231-487A-AB9A-7A207A0D5CB3}">
      <dsp:nvSpPr>
        <dsp:cNvPr id="0" name=""/>
        <dsp:cNvSpPr/>
      </dsp:nvSpPr>
      <dsp:spPr>
        <a:xfrm>
          <a:off x="0" y="1018690"/>
          <a:ext cx="1677800" cy="41945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>
              <a:latin typeface="+mj-lt"/>
            </a:rPr>
            <a:t>관리자 파일 검증</a:t>
          </a:r>
          <a:endParaRPr lang="en-US" altLang="ko-KR" sz="1000" kern="1200" dirty="0" smtClean="0">
            <a:latin typeface="+mj-lt"/>
          </a:endParaRPr>
        </a:p>
        <a:p>
          <a:pPr lvl="0" algn="ctr" defTabSz="44450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000" kern="1200" dirty="0" smtClean="0">
              <a:latin typeface="+mj-lt"/>
            </a:rPr>
            <a:t>(</a:t>
          </a:r>
          <a:r>
            <a:rPr lang="ko-KR" altLang="en-US" sz="1000" kern="1200" dirty="0" smtClean="0">
              <a:latin typeface="+mj-lt"/>
            </a:rPr>
            <a:t>평균</a:t>
          </a:r>
          <a:r>
            <a:rPr lang="en-US" altLang="ko-KR" sz="1000" kern="1200" dirty="0" smtClean="0">
              <a:latin typeface="+mj-lt"/>
            </a:rPr>
            <a:t>1</a:t>
          </a:r>
          <a:r>
            <a:rPr lang="ko-KR" altLang="en-US" sz="1000" kern="1200" dirty="0" smtClean="0">
              <a:latin typeface="+mj-lt"/>
            </a:rPr>
            <a:t>일 소요</a:t>
          </a:r>
          <a:r>
            <a:rPr lang="en-US" altLang="ko-KR" sz="1000" kern="1200" dirty="0" smtClean="0">
              <a:latin typeface="+mj-lt"/>
            </a:rPr>
            <a:t>)</a:t>
          </a:r>
          <a:endParaRPr lang="en-US" altLang="ko-KR" sz="1000" kern="1200" dirty="0">
            <a:latin typeface="+mj-lt"/>
          </a:endParaRPr>
        </a:p>
      </dsp:txBody>
      <dsp:txXfrm>
        <a:off x="12285" y="1030975"/>
        <a:ext cx="1653230" cy="394880"/>
      </dsp:txXfrm>
    </dsp:sp>
    <dsp:sp modelId="{A2C6F696-C1EE-4305-B52F-A3F96E6E44CA}">
      <dsp:nvSpPr>
        <dsp:cNvPr id="0" name=""/>
        <dsp:cNvSpPr/>
      </dsp:nvSpPr>
      <dsp:spPr>
        <a:xfrm rot="5292175">
          <a:off x="806751" y="1479273"/>
          <a:ext cx="82341" cy="73403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5D473E-C119-467C-AA5F-B08131E43BBA}">
      <dsp:nvSpPr>
        <dsp:cNvPr id="0" name=""/>
        <dsp:cNvSpPr/>
      </dsp:nvSpPr>
      <dsp:spPr>
        <a:xfrm>
          <a:off x="18044" y="1593809"/>
          <a:ext cx="1677800" cy="419450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err="1" smtClean="0">
              <a:latin typeface="+mj-lt"/>
            </a:rPr>
            <a:t>제출확인서</a:t>
          </a:r>
          <a:r>
            <a:rPr lang="ko-KR" altLang="en-US" sz="1000" kern="1200" dirty="0" smtClean="0">
              <a:latin typeface="+mj-lt"/>
            </a:rPr>
            <a:t> 출력</a:t>
          </a:r>
          <a:endParaRPr lang="ko-KR" altLang="en-US" sz="1000" kern="1200" dirty="0">
            <a:latin typeface="+mj-lt"/>
          </a:endParaRPr>
        </a:p>
      </dsp:txBody>
      <dsp:txXfrm>
        <a:off x="30329" y="1606094"/>
        <a:ext cx="1653230" cy="394880"/>
      </dsp:txXfrm>
    </dsp:sp>
    <dsp:sp modelId="{6826EB05-8396-4AE7-A6E3-38FB62B24504}">
      <dsp:nvSpPr>
        <dsp:cNvPr id="0" name=""/>
        <dsp:cNvSpPr/>
      </dsp:nvSpPr>
      <dsp:spPr>
        <a:xfrm>
          <a:off x="1913824" y="458261"/>
          <a:ext cx="1677800" cy="4194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 smtClean="0">
              <a:latin typeface="+mj-lt"/>
              <a:ea typeface="새굴림" pitchFamily="18" charset="-127"/>
            </a:rPr>
            <a:t>②</a:t>
          </a:r>
          <a:r>
            <a:rPr lang="ko-KR" altLang="en-US" sz="1600" b="1" kern="1200" err="1" smtClean="0">
              <a:latin typeface="+mj-lt"/>
              <a:ea typeface="새굴림" pitchFamily="18" charset="-127"/>
            </a:rPr>
            <a:t>인쇄본</a:t>
          </a:r>
          <a:r>
            <a:rPr lang="ko-KR" altLang="en-US" sz="1600" b="1" kern="1200" smtClean="0">
              <a:latin typeface="+mj-lt"/>
              <a:ea typeface="새굴림" pitchFamily="18" charset="-127"/>
            </a:rPr>
            <a:t> 제출</a:t>
          </a:r>
          <a:r>
            <a:rPr lang="en-US" altLang="ko-KR" sz="1600" b="1" kern="1200" smtClean="0">
              <a:latin typeface="+mj-lt"/>
              <a:ea typeface="새굴림" pitchFamily="18" charset="-127"/>
            </a:rPr>
            <a:t> </a:t>
          </a:r>
          <a:endParaRPr lang="ko-KR" altLang="en-US" sz="1600" b="1" kern="1200" dirty="0">
            <a:latin typeface="+mj-lt"/>
            <a:ea typeface="새굴림" pitchFamily="18" charset="-127"/>
          </a:endParaRPr>
        </a:p>
      </dsp:txBody>
      <dsp:txXfrm>
        <a:off x="1926109" y="470546"/>
        <a:ext cx="1653230" cy="394880"/>
      </dsp:txXfrm>
    </dsp:sp>
    <dsp:sp modelId="{A94CD9F7-7764-4E48-BE4B-430E0F786297}">
      <dsp:nvSpPr>
        <dsp:cNvPr id="0" name=""/>
        <dsp:cNvSpPr/>
      </dsp:nvSpPr>
      <dsp:spPr>
        <a:xfrm rot="5479336">
          <a:off x="2711002" y="911499"/>
          <a:ext cx="70508" cy="73403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38205D-C35C-4E5A-9A04-8300DAA2495C}">
      <dsp:nvSpPr>
        <dsp:cNvPr id="0" name=""/>
        <dsp:cNvSpPr/>
      </dsp:nvSpPr>
      <dsp:spPr>
        <a:xfrm>
          <a:off x="1900888" y="1018690"/>
          <a:ext cx="1677800" cy="419450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baseline="0" dirty="0" smtClean="0">
              <a:solidFill>
                <a:srgbClr val="FF0000"/>
              </a:solidFill>
              <a:latin typeface="+mj-lt"/>
            </a:rPr>
            <a:t>논문</a:t>
          </a:r>
          <a:r>
            <a:rPr lang="en-US" altLang="ko-KR" sz="1000" kern="1200" baseline="0" dirty="0" smtClean="0">
              <a:solidFill>
                <a:srgbClr val="FF0000"/>
              </a:solidFill>
              <a:latin typeface="+mj-lt"/>
            </a:rPr>
            <a:t>(</a:t>
          </a:r>
          <a:r>
            <a:rPr lang="ko-KR" altLang="en-US" sz="1000" kern="1200" baseline="0" dirty="0" smtClean="0">
              <a:solidFill>
                <a:srgbClr val="FF0000"/>
              </a:solidFill>
              <a:latin typeface="+mj-lt"/>
            </a:rPr>
            <a:t>석사</a:t>
          </a:r>
          <a:r>
            <a:rPr lang="en-US" altLang="ko-KR" sz="1000" kern="1200" baseline="0" dirty="0" smtClean="0">
              <a:solidFill>
                <a:srgbClr val="FF0000"/>
              </a:solidFill>
              <a:latin typeface="+mj-lt"/>
            </a:rPr>
            <a:t>4</a:t>
          </a:r>
          <a:r>
            <a:rPr lang="ko-KR" altLang="en-US" sz="1000" kern="1200" baseline="0" dirty="0" smtClean="0">
              <a:solidFill>
                <a:srgbClr val="FF0000"/>
              </a:solidFill>
              <a:latin typeface="+mj-lt"/>
            </a:rPr>
            <a:t>부 </a:t>
          </a:r>
          <a:r>
            <a:rPr lang="en-US" altLang="ko-KR" sz="1000" kern="1200" baseline="0" dirty="0" smtClean="0">
              <a:solidFill>
                <a:srgbClr val="FF0000"/>
              </a:solidFill>
              <a:latin typeface="+mj-lt"/>
            </a:rPr>
            <a:t>/ </a:t>
          </a:r>
          <a:r>
            <a:rPr lang="ko-KR" altLang="en-US" sz="1000" kern="1200" baseline="0" dirty="0" smtClean="0">
              <a:solidFill>
                <a:srgbClr val="FF0000"/>
              </a:solidFill>
              <a:latin typeface="+mj-lt"/>
            </a:rPr>
            <a:t>박사</a:t>
          </a:r>
          <a:r>
            <a:rPr lang="en-US" altLang="ko-KR" sz="1000" kern="1200" baseline="0" dirty="0" smtClean="0">
              <a:solidFill>
                <a:srgbClr val="FF0000"/>
              </a:solidFill>
              <a:latin typeface="+mj-lt"/>
            </a:rPr>
            <a:t>4</a:t>
          </a:r>
          <a:r>
            <a:rPr lang="ko-KR" altLang="en-US" sz="1000" kern="1200" baseline="0" dirty="0" smtClean="0">
              <a:solidFill>
                <a:srgbClr val="FF0000"/>
              </a:solidFill>
              <a:latin typeface="+mj-lt"/>
            </a:rPr>
            <a:t>부</a:t>
          </a:r>
          <a:r>
            <a:rPr lang="en-US" altLang="ko-KR" sz="1000" kern="1200" baseline="0" dirty="0" smtClean="0">
              <a:solidFill>
                <a:srgbClr val="FF0000"/>
              </a:solidFill>
              <a:latin typeface="+mj-lt"/>
            </a:rPr>
            <a:t>)</a:t>
          </a:r>
          <a:endParaRPr lang="ko-KR" altLang="en-US" sz="1000" kern="1200" baseline="0" dirty="0">
            <a:latin typeface="+mj-lt"/>
          </a:endParaRPr>
        </a:p>
      </dsp:txBody>
      <dsp:txXfrm>
        <a:off x="1913173" y="1030975"/>
        <a:ext cx="1653230" cy="394880"/>
      </dsp:txXfrm>
    </dsp:sp>
    <dsp:sp modelId="{5D60DB73-3832-4DEA-A341-534CE742B7D3}">
      <dsp:nvSpPr>
        <dsp:cNvPr id="0" name=""/>
        <dsp:cNvSpPr/>
      </dsp:nvSpPr>
      <dsp:spPr>
        <a:xfrm rot="5322280">
          <a:off x="2706621" y="1477756"/>
          <a:ext cx="79271" cy="73403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3002DB-0848-4726-A008-78CB786F3E83}">
      <dsp:nvSpPr>
        <dsp:cNvPr id="0" name=""/>
        <dsp:cNvSpPr/>
      </dsp:nvSpPr>
      <dsp:spPr>
        <a:xfrm>
          <a:off x="1913824" y="1590776"/>
          <a:ext cx="1677800" cy="419450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err="1" smtClean="0">
              <a:latin typeface="+mj-lt"/>
            </a:rPr>
            <a:t>제출확인서</a:t>
          </a:r>
          <a:r>
            <a:rPr lang="ko-KR" altLang="en-US" sz="1000" kern="1200" dirty="0" smtClean="0">
              <a:latin typeface="+mj-lt"/>
            </a:rPr>
            <a:t> </a:t>
          </a:r>
          <a:r>
            <a:rPr lang="ko-KR" altLang="en-US" sz="1000" kern="1200" dirty="0" err="1" smtClean="0">
              <a:latin typeface="+mj-lt"/>
            </a:rPr>
            <a:t>확인도장</a:t>
          </a:r>
          <a:r>
            <a:rPr lang="ko-KR" altLang="en-US" sz="1000" kern="1200" dirty="0" smtClean="0">
              <a:latin typeface="+mj-lt"/>
            </a:rPr>
            <a:t> </a:t>
          </a:r>
          <a:endParaRPr lang="ko-KR" altLang="en-US" sz="1000" kern="1200" baseline="0" dirty="0">
            <a:latin typeface="+mj-lt"/>
          </a:endParaRPr>
        </a:p>
      </dsp:txBody>
      <dsp:txXfrm>
        <a:off x="1926109" y="1603061"/>
        <a:ext cx="1653230" cy="394880"/>
      </dsp:txXfrm>
    </dsp:sp>
    <dsp:sp modelId="{4BC53FCF-78C0-4B3B-A485-364E8641AB72}">
      <dsp:nvSpPr>
        <dsp:cNvPr id="0" name=""/>
        <dsp:cNvSpPr/>
      </dsp:nvSpPr>
      <dsp:spPr>
        <a:xfrm>
          <a:off x="3826517" y="458261"/>
          <a:ext cx="1677800" cy="4194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>
              <a:latin typeface="+mj-lt"/>
              <a:ea typeface="새굴림" pitchFamily="18" charset="-127"/>
            </a:rPr>
            <a:t>③</a:t>
          </a:r>
          <a:r>
            <a:rPr lang="ko-KR" altLang="en-US" sz="1400" b="1" kern="1200" dirty="0" err="1" smtClean="0">
              <a:latin typeface="+mj-lt"/>
              <a:ea typeface="새굴림" pitchFamily="18" charset="-127"/>
            </a:rPr>
            <a:t>제출확인서</a:t>
          </a:r>
          <a:r>
            <a:rPr lang="ko-KR" altLang="en-US" sz="1400" b="1" kern="1200" dirty="0" smtClean="0">
              <a:latin typeface="+mj-lt"/>
              <a:ea typeface="새굴림" pitchFamily="18" charset="-127"/>
            </a:rPr>
            <a:t> 제출</a:t>
          </a:r>
          <a:endParaRPr lang="ko-KR" altLang="en-US" sz="1400" b="1" kern="1200" dirty="0">
            <a:latin typeface="+mj-lt"/>
            <a:ea typeface="새굴림" pitchFamily="18" charset="-127"/>
          </a:endParaRPr>
        </a:p>
      </dsp:txBody>
      <dsp:txXfrm>
        <a:off x="3838802" y="470546"/>
        <a:ext cx="1653230" cy="394880"/>
      </dsp:txXfrm>
    </dsp:sp>
    <dsp:sp modelId="{578571D0-A80D-44BE-AE28-8475C6F9A40D}">
      <dsp:nvSpPr>
        <dsp:cNvPr id="0" name=""/>
        <dsp:cNvSpPr/>
      </dsp:nvSpPr>
      <dsp:spPr>
        <a:xfrm rot="5392639">
          <a:off x="4638639" y="895696"/>
          <a:ext cx="54687" cy="73403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D671D8-3A68-4CC8-B3F1-04557268125E}">
      <dsp:nvSpPr>
        <dsp:cNvPr id="0" name=""/>
        <dsp:cNvSpPr/>
      </dsp:nvSpPr>
      <dsp:spPr>
        <a:xfrm>
          <a:off x="3827649" y="987085"/>
          <a:ext cx="1677800" cy="419450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smtClean="0">
              <a:latin typeface="+mj-lt"/>
            </a:rPr>
            <a:t>소속 대학원 </a:t>
          </a:r>
          <a:r>
            <a:rPr lang="ko-KR" altLang="en-US" sz="900" kern="1200" dirty="0" err="1" smtClean="0">
              <a:latin typeface="+mj-lt"/>
            </a:rPr>
            <a:t>행정팀에</a:t>
          </a:r>
          <a:r>
            <a:rPr lang="ko-KR" altLang="en-US" sz="900" kern="1200" dirty="0" smtClean="0">
              <a:latin typeface="+mj-lt"/>
            </a:rPr>
            <a:t> 제출</a:t>
          </a:r>
          <a:endParaRPr lang="ko-KR" altLang="en-US" sz="900" kern="1200" dirty="0">
            <a:latin typeface="+mj-lt"/>
          </a:endParaRPr>
        </a:p>
      </dsp:txBody>
      <dsp:txXfrm>
        <a:off x="3839934" y="999370"/>
        <a:ext cx="1653230" cy="3948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6B62DA-BCC5-4B1E-9C2E-BA4B0A2E82C2}" type="datetimeFigureOut">
              <a:rPr lang="ko-KR" altLang="en-US" smtClean="0"/>
              <a:t>2020-05-18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22488" y="744538"/>
            <a:ext cx="2552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9B25C1-0164-487B-B92C-5214EF5487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9486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B25C1-0164-487B-B92C-5214EF5487EF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1504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B25C1-0164-487B-B92C-5214EF5487EF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1789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40068" y="3260241"/>
            <a:ext cx="6120765" cy="224961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80135" y="5947146"/>
            <a:ext cx="5040630" cy="268204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BADF-5ECE-4A5A-97A1-F6592ADC68E0}" type="datetimeFigureOut">
              <a:rPr lang="ko-KR" altLang="en-US" smtClean="0"/>
              <a:t>2020-05-18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96B83-2237-417A-8CD8-A6602E8AEE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6511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BADF-5ECE-4A5A-97A1-F6592ADC68E0}" type="datetimeFigureOut">
              <a:rPr lang="ko-KR" altLang="en-US" smtClean="0"/>
              <a:t>2020-05-18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96B83-2237-417A-8CD8-A6602E8AEE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9301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68821" y="6743986"/>
            <a:ext cx="6120765" cy="208441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68821" y="4448214"/>
            <a:ext cx="6120765" cy="229577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BADF-5ECE-4A5A-97A1-F6592ADC68E0}" type="datetimeFigureOut">
              <a:rPr lang="ko-KR" altLang="en-US" smtClean="0"/>
              <a:t>2020-05-18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96B83-2237-417A-8CD8-A6602E8AEE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5292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83786" y="3748549"/>
            <a:ext cx="2491561" cy="1059942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895362" y="3748549"/>
            <a:ext cx="2491562" cy="1059942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BADF-5ECE-4A5A-97A1-F6592ADC68E0}" type="datetimeFigureOut">
              <a:rPr lang="ko-KR" altLang="en-US" smtClean="0"/>
              <a:t>2020-05-18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96B83-2237-417A-8CD8-A6602E8AEE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369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60045" y="420285"/>
            <a:ext cx="6480810" cy="1749161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60045" y="2349221"/>
            <a:ext cx="3181648" cy="97904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60045" y="3328264"/>
            <a:ext cx="3181648" cy="60467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657957" y="2349221"/>
            <a:ext cx="3182898" cy="97904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657957" y="3328264"/>
            <a:ext cx="3182898" cy="60467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BADF-5ECE-4A5A-97A1-F6592ADC68E0}" type="datetimeFigureOut">
              <a:rPr lang="ko-KR" altLang="en-US" smtClean="0"/>
              <a:t>2020-05-18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96B83-2237-417A-8CD8-A6602E8AEE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397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BADF-5ECE-4A5A-97A1-F6592ADC68E0}" type="datetimeFigureOut">
              <a:rPr lang="ko-KR" altLang="en-US" smtClean="0"/>
              <a:t>2020-05-18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96B83-2237-417A-8CD8-A6602E8AEE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0539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" y="91023"/>
            <a:ext cx="6992112" cy="3858768"/>
          </a:xfrm>
          <a:prstGeom prst="rect">
            <a:avLst/>
          </a:prstGeom>
        </p:spPr>
      </p:pic>
      <p:sp>
        <p:nvSpPr>
          <p:cNvPr id="10" name="직사각형 9"/>
          <p:cNvSpPr/>
          <p:nvPr userDrawn="1"/>
        </p:nvSpPr>
        <p:spPr>
          <a:xfrm>
            <a:off x="104395" y="3807321"/>
            <a:ext cx="6991968" cy="6552728"/>
          </a:xfrm>
          <a:prstGeom prst="rect">
            <a:avLst/>
          </a:prstGeom>
          <a:solidFill>
            <a:srgbClr val="004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16" y="58513"/>
            <a:ext cx="1152128" cy="58449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31" y="1642889"/>
            <a:ext cx="6229597" cy="20785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그림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594" y="829194"/>
            <a:ext cx="1688453" cy="159092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3" y="3612954"/>
            <a:ext cx="6991534" cy="30477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711" y="7083685"/>
            <a:ext cx="2944125" cy="329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520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4033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11427" y="7346474"/>
            <a:ext cx="4320540" cy="8672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411427" y="937744"/>
            <a:ext cx="4320540" cy="629697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411427" y="8213767"/>
            <a:ext cx="4320540" cy="1231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BADF-5ECE-4A5A-97A1-F6592ADC68E0}" type="datetimeFigureOut">
              <a:rPr lang="ko-KR" altLang="en-US" smtClean="0"/>
              <a:t>2020-05-18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96B83-2237-417A-8CD8-A6602E8AEE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4775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BADF-5ECE-4A5A-97A1-F6592ADC68E0}" type="datetimeFigureOut">
              <a:rPr lang="ko-KR" altLang="en-US" smtClean="0"/>
              <a:t>2020-05-18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96B83-2237-417A-8CD8-A6602E8AEE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4396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111764" y="643790"/>
            <a:ext cx="1275159" cy="13704186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83786" y="643790"/>
            <a:ext cx="3707963" cy="13704186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BADF-5ECE-4A5A-97A1-F6592ADC68E0}" type="datetimeFigureOut">
              <a:rPr lang="ko-KR" altLang="en-US" smtClean="0"/>
              <a:t>2020-05-18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96B83-2237-417A-8CD8-A6602E8AEE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3483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40068" y="3260241"/>
            <a:ext cx="6120765" cy="224961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80135" y="5947146"/>
            <a:ext cx="5040630" cy="268204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BADF-5ECE-4A5A-97A1-F6592ADC68E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2020-05-18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96B83-2237-417A-8CD8-A6602E8AEE5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3879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BADF-5ECE-4A5A-97A1-F6592ADC68E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2020-05-18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96B83-2237-417A-8CD8-A6602E8AEE5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0767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68821" y="6743986"/>
            <a:ext cx="6120765" cy="208441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68821" y="4448214"/>
            <a:ext cx="6120765" cy="229577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BADF-5ECE-4A5A-97A1-F6592ADC68E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2020-05-18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96B83-2237-417A-8CD8-A6602E8AEE5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8570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83786" y="3748549"/>
            <a:ext cx="2491561" cy="1059942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895362" y="3748549"/>
            <a:ext cx="2491562" cy="1059942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BADF-5ECE-4A5A-97A1-F6592ADC68E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2020-05-18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96B83-2237-417A-8CD8-A6602E8AEE5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0143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60045" y="420285"/>
            <a:ext cx="6480810" cy="1749161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60045" y="2349221"/>
            <a:ext cx="3181648" cy="97904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60045" y="3328264"/>
            <a:ext cx="3181648" cy="60467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657957" y="2349221"/>
            <a:ext cx="3182898" cy="97904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657957" y="3328264"/>
            <a:ext cx="3182898" cy="60467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BADF-5ECE-4A5A-97A1-F6592ADC68E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2020-05-18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96B83-2237-417A-8CD8-A6602E8AEE5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7619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BADF-5ECE-4A5A-97A1-F6592ADC68E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2020-05-18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96B83-2237-417A-8CD8-A6602E8AEE5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1151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" y="91023"/>
            <a:ext cx="6992112" cy="3858768"/>
          </a:xfrm>
          <a:prstGeom prst="rect">
            <a:avLst/>
          </a:prstGeom>
        </p:spPr>
      </p:pic>
      <p:sp>
        <p:nvSpPr>
          <p:cNvPr id="10" name="직사각형 9"/>
          <p:cNvSpPr/>
          <p:nvPr userDrawn="1"/>
        </p:nvSpPr>
        <p:spPr>
          <a:xfrm>
            <a:off x="104395" y="643009"/>
            <a:ext cx="6991968" cy="9717040"/>
          </a:xfrm>
          <a:prstGeom prst="rect">
            <a:avLst/>
          </a:prstGeom>
          <a:solidFill>
            <a:srgbClr val="004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16" y="58513"/>
            <a:ext cx="1152128" cy="58449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02" y="524419"/>
            <a:ext cx="6991534" cy="30477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711" y="7083685"/>
            <a:ext cx="2944125" cy="329156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273" y="206921"/>
            <a:ext cx="1688453" cy="159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8836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95950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11427" y="7346474"/>
            <a:ext cx="4320540" cy="8672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411427" y="937744"/>
            <a:ext cx="4320540" cy="629697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411427" y="8213767"/>
            <a:ext cx="4320540" cy="1231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BADF-5ECE-4A5A-97A1-F6592ADC68E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2020-05-18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96B83-2237-417A-8CD8-A6602E8AEE5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6776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BADF-5ECE-4A5A-97A1-F6592ADC68E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2020-05-18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96B83-2237-417A-8CD8-A6602E8AEE5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4817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111764" y="643790"/>
            <a:ext cx="1275159" cy="13704186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83786" y="643790"/>
            <a:ext cx="3707963" cy="13704186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BADF-5ECE-4A5A-97A1-F6592ADC68E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2020-05-18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96B83-2237-417A-8CD8-A6602E8AEE5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349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60045" y="420285"/>
            <a:ext cx="6480810" cy="1749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60045" y="2448826"/>
            <a:ext cx="6480810" cy="69261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60045" y="9727276"/>
            <a:ext cx="1680210" cy="558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BBADF-5ECE-4A5A-97A1-F6592ADC68E0}" type="datetimeFigureOut">
              <a:rPr lang="ko-KR" altLang="en-US" smtClean="0"/>
              <a:t>2020-05-18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460308" y="9727276"/>
            <a:ext cx="2280285" cy="558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5160645" y="9727276"/>
            <a:ext cx="1680210" cy="558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96B83-2237-417A-8CD8-A6602E8AEE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9069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60045" y="420285"/>
            <a:ext cx="6480810" cy="1749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60045" y="2448826"/>
            <a:ext cx="6480810" cy="69261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60045" y="9727276"/>
            <a:ext cx="1680210" cy="558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BBADF-5ECE-4A5A-97A1-F6592ADC68E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2020-05-18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460308" y="9727276"/>
            <a:ext cx="2280285" cy="558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5160645" y="9727276"/>
            <a:ext cx="1680210" cy="558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96B83-2237-417A-8CD8-A6602E8AEE5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81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dcollection.hanyang.ac.kr/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dcollection.hanyang.ac.kr/bbs/faq/faqList/ko" TargetMode="External"/><Relationship Id="rId7" Type="http://schemas.openxmlformats.org/officeDocument/2006/relationships/hyperlink" Target="http://information.hanyang.ac.kr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lib.hanyang.ac.kr/" TargetMode="External"/><Relationship Id="rId5" Type="http://schemas.openxmlformats.org/officeDocument/2006/relationships/hyperlink" Target="http://dcollection.hanyang.ac.kr/" TargetMode="External"/><Relationship Id="rId4" Type="http://schemas.openxmlformats.org/officeDocument/2006/relationships/image" Target="../media/image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8577" y="753523"/>
            <a:ext cx="5867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spc="-300" dirty="0" smtClean="0">
                <a:solidFill>
                  <a:srgbClr val="004C86"/>
                </a:solidFill>
              </a:rPr>
              <a:t>2020</a:t>
            </a:r>
            <a:r>
              <a:rPr lang="ko-KR" altLang="en-US" sz="2800" b="1" spc="-300" dirty="0" smtClean="0">
                <a:solidFill>
                  <a:srgbClr val="004C86"/>
                </a:solidFill>
              </a:rPr>
              <a:t>학년도 </a:t>
            </a:r>
            <a:r>
              <a:rPr lang="en-US" altLang="ko-KR" sz="2800" b="1" spc="-300" dirty="0" smtClean="0">
                <a:solidFill>
                  <a:srgbClr val="004C86"/>
                </a:solidFill>
              </a:rPr>
              <a:t>1</a:t>
            </a:r>
            <a:r>
              <a:rPr lang="ko-KR" altLang="en-US" sz="2800" b="1" spc="-300" dirty="0" smtClean="0">
                <a:solidFill>
                  <a:srgbClr val="004C86"/>
                </a:solidFill>
              </a:rPr>
              <a:t>학기 학위논문 제출 안내</a:t>
            </a:r>
            <a:endParaRPr lang="ko-KR" altLang="en-US" sz="2800" b="1" spc="-300" dirty="0">
              <a:solidFill>
                <a:srgbClr val="004C86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60090" y="1855860"/>
            <a:ext cx="2341760" cy="2546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spc="-150" dirty="0" smtClean="0">
                <a:solidFill>
                  <a:srgbClr val="004C86"/>
                </a:solidFill>
              </a:rPr>
              <a:t>제출 일정 및 장소</a:t>
            </a:r>
            <a:endParaRPr lang="ko-KR" altLang="en-US" b="1" spc="-150" dirty="0">
              <a:solidFill>
                <a:srgbClr val="004C8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0090" y="2172522"/>
            <a:ext cx="64087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제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출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일정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altLang="ko-KR" sz="1400" b="1" dirty="0" smtClean="0">
                <a:solidFill>
                  <a:srgbClr val="0070C0"/>
                </a:solidFill>
              </a:rPr>
              <a:t>2020</a:t>
            </a:r>
            <a:r>
              <a:rPr lang="ko-KR" altLang="en-US" sz="1400" b="1" dirty="0" smtClean="0">
                <a:solidFill>
                  <a:srgbClr val="0070C0"/>
                </a:solidFill>
              </a:rPr>
              <a:t>년 </a:t>
            </a:r>
            <a:r>
              <a:rPr lang="en-US" altLang="ko-KR" sz="1400" b="1" dirty="0" smtClean="0">
                <a:solidFill>
                  <a:srgbClr val="0070C0"/>
                </a:solidFill>
              </a:rPr>
              <a:t>6</a:t>
            </a:r>
            <a:r>
              <a:rPr lang="ko-KR" altLang="en-US" sz="1400" b="1" dirty="0" smtClean="0">
                <a:solidFill>
                  <a:srgbClr val="0070C0"/>
                </a:solidFill>
              </a:rPr>
              <a:t>월 </a:t>
            </a:r>
            <a:r>
              <a:rPr lang="en-US" altLang="ko-KR" sz="1400" b="1" dirty="0" smtClean="0">
                <a:solidFill>
                  <a:srgbClr val="0070C0"/>
                </a:solidFill>
              </a:rPr>
              <a:t>1</a:t>
            </a:r>
            <a:r>
              <a:rPr lang="ko-KR" altLang="en-US" sz="1400" b="1" dirty="0" smtClean="0">
                <a:solidFill>
                  <a:srgbClr val="0070C0"/>
                </a:solidFill>
              </a:rPr>
              <a:t>일</a:t>
            </a:r>
            <a:r>
              <a:rPr lang="en-US" altLang="ko-KR" sz="1400" b="1" dirty="0" smtClean="0">
                <a:solidFill>
                  <a:srgbClr val="0070C0"/>
                </a:solidFill>
              </a:rPr>
              <a:t>(</a:t>
            </a:r>
            <a:r>
              <a:rPr lang="ko-KR" altLang="en-US" sz="1400" b="1" dirty="0" smtClean="0">
                <a:solidFill>
                  <a:srgbClr val="0070C0"/>
                </a:solidFill>
              </a:rPr>
              <a:t>월</a:t>
            </a:r>
            <a:r>
              <a:rPr lang="en-US" altLang="ko-KR" sz="1400" b="1" dirty="0" smtClean="0">
                <a:solidFill>
                  <a:srgbClr val="0070C0"/>
                </a:solidFill>
              </a:rPr>
              <a:t>)  ~ </a:t>
            </a:r>
            <a:r>
              <a:rPr lang="ko-KR" altLang="en-US" sz="1400" b="1" dirty="0" smtClean="0">
                <a:solidFill>
                  <a:srgbClr val="0070C0"/>
                </a:solidFill>
              </a:rPr>
              <a:t> 각 </a:t>
            </a:r>
            <a:r>
              <a:rPr lang="ko-KR" altLang="en-US" sz="1400" b="1" dirty="0">
                <a:solidFill>
                  <a:srgbClr val="0070C0"/>
                </a:solidFill>
              </a:rPr>
              <a:t>대학원 </a:t>
            </a:r>
            <a:r>
              <a:rPr lang="ko-KR" altLang="en-US" sz="1400" b="1" dirty="0" smtClean="0">
                <a:solidFill>
                  <a:srgbClr val="0070C0"/>
                </a:solidFill>
              </a:rPr>
              <a:t>마감일</a:t>
            </a:r>
            <a:r>
              <a:rPr lang="en-US" altLang="ko-KR" sz="1400" b="1" dirty="0" smtClean="0">
                <a:solidFill>
                  <a:srgbClr val="0070C0"/>
                </a:solidFill>
              </a:rPr>
              <a:t>(</a:t>
            </a:r>
            <a:r>
              <a:rPr lang="ko-KR" altLang="en-US" sz="1400" b="1" dirty="0" smtClean="0">
                <a:solidFill>
                  <a:srgbClr val="0070C0"/>
                </a:solidFill>
              </a:rPr>
              <a:t>일반대학원 </a:t>
            </a:r>
            <a:r>
              <a:rPr lang="en-US" altLang="ko-KR" sz="1400" b="1" dirty="0" smtClean="0">
                <a:solidFill>
                  <a:srgbClr val="0070C0"/>
                </a:solidFill>
              </a:rPr>
              <a:t>6/26)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온라인제출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24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시간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가능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관리자 검증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평일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09:00 ~ 17:00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인쇄본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접수시간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평일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09:00 ~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17:00 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제출장소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ko-KR" alt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백남학술정보관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/ ERICA</a:t>
            </a:r>
            <a:r>
              <a:rPr lang="ko-KR" alt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학술정보관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144066" y="4040969"/>
            <a:ext cx="1134876" cy="1313396"/>
            <a:chOff x="233326" y="4758853"/>
            <a:chExt cx="1134876" cy="1313396"/>
          </a:xfrm>
        </p:grpSpPr>
        <p:sp>
          <p:nvSpPr>
            <p:cNvPr id="8" name="TextBox 7"/>
            <p:cNvSpPr txBox="1"/>
            <p:nvPr/>
          </p:nvSpPr>
          <p:spPr>
            <a:xfrm>
              <a:off x="233326" y="4758853"/>
              <a:ext cx="113487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300" b="1" spc="-150" dirty="0" smtClean="0">
                  <a:solidFill>
                    <a:srgbClr val="92D050"/>
                  </a:solidFill>
                </a:rPr>
                <a:t>학위논</a:t>
              </a:r>
              <a:r>
                <a:rPr lang="ko-KR" altLang="en-US" sz="1300" b="1" spc="-150" dirty="0">
                  <a:solidFill>
                    <a:srgbClr val="92D050"/>
                  </a:solidFill>
                </a:rPr>
                <a:t>문</a:t>
              </a:r>
              <a:r>
                <a:rPr lang="en-US" altLang="ko-KR" sz="1300" b="1" spc="-150" dirty="0" smtClean="0">
                  <a:solidFill>
                    <a:srgbClr val="92D050"/>
                  </a:solidFill>
                </a:rPr>
                <a:t> </a:t>
              </a:r>
            </a:p>
            <a:p>
              <a:pPr algn="r"/>
              <a:r>
                <a:rPr lang="ko-KR" altLang="en-US" sz="1300" b="1" spc="-150" dirty="0" smtClean="0">
                  <a:solidFill>
                    <a:srgbClr val="92D050"/>
                  </a:solidFill>
                </a:rPr>
                <a:t>제출 순서</a:t>
              </a:r>
              <a:endParaRPr lang="ko-KR" altLang="en-US" sz="1300" b="1" spc="-150" dirty="0">
                <a:solidFill>
                  <a:srgbClr val="92D050"/>
                </a:solidFill>
              </a:endParaRPr>
            </a:p>
          </p:txBody>
        </p:sp>
        <p:cxnSp>
          <p:nvCxnSpPr>
            <p:cNvPr id="9" name="직선 연결선 8"/>
            <p:cNvCxnSpPr/>
            <p:nvPr/>
          </p:nvCxnSpPr>
          <p:spPr>
            <a:xfrm>
              <a:off x="1368202" y="4788470"/>
              <a:ext cx="0" cy="1283779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그룹 9"/>
          <p:cNvGrpSpPr/>
          <p:nvPr/>
        </p:nvGrpSpPr>
        <p:grpSpPr>
          <a:xfrm>
            <a:off x="50" y="5989379"/>
            <a:ext cx="1278892" cy="4220349"/>
            <a:chOff x="89310" y="4758853"/>
            <a:chExt cx="1278892" cy="2222653"/>
          </a:xfrm>
        </p:grpSpPr>
        <p:sp>
          <p:nvSpPr>
            <p:cNvPr id="11" name="TextBox 10"/>
            <p:cNvSpPr txBox="1"/>
            <p:nvPr/>
          </p:nvSpPr>
          <p:spPr>
            <a:xfrm>
              <a:off x="89310" y="4758853"/>
              <a:ext cx="1278892" cy="287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300" b="1" spc="-150" dirty="0" smtClean="0">
                  <a:solidFill>
                    <a:srgbClr val="92D050"/>
                  </a:solidFill>
                </a:rPr>
                <a:t>온라인제출</a:t>
              </a:r>
              <a:endParaRPr lang="en-US" altLang="ko-KR" sz="1300" b="1" spc="-150" dirty="0" smtClean="0">
                <a:solidFill>
                  <a:srgbClr val="92D050"/>
                </a:solidFill>
              </a:endParaRPr>
            </a:p>
            <a:p>
              <a:pPr algn="r"/>
              <a:r>
                <a:rPr lang="ko-KR" altLang="en-US" sz="1300" b="1" spc="-150" dirty="0" smtClean="0">
                  <a:solidFill>
                    <a:srgbClr val="92D050"/>
                  </a:solidFill>
                </a:rPr>
                <a:t>진행 순서</a:t>
              </a:r>
              <a:endParaRPr lang="ko-KR" altLang="en-US" sz="1300" b="1" spc="-150" dirty="0">
                <a:solidFill>
                  <a:srgbClr val="92D050"/>
                </a:solidFill>
              </a:endParaRPr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1368202" y="4788470"/>
              <a:ext cx="0" cy="2193036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1325593" y="6059785"/>
            <a:ext cx="544320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b="1" dirty="0" smtClean="0">
                <a:solidFill>
                  <a:schemeClr val="bg1"/>
                </a:solidFill>
              </a:rPr>
              <a:t>① </a:t>
            </a:r>
            <a:r>
              <a:rPr lang="ko-KR" altLang="en-US" sz="1050" b="1" dirty="0">
                <a:solidFill>
                  <a:schemeClr val="bg1"/>
                </a:solidFill>
              </a:rPr>
              <a:t>제출사이트 </a:t>
            </a:r>
            <a:r>
              <a:rPr lang="ko-KR" altLang="en-US" sz="1050" b="1" dirty="0" smtClean="0">
                <a:solidFill>
                  <a:schemeClr val="bg1"/>
                </a:solidFill>
              </a:rPr>
              <a:t>로그인 </a:t>
            </a:r>
            <a:r>
              <a:rPr lang="en-US" altLang="ko-KR" sz="1050" b="1" dirty="0" smtClean="0">
                <a:solidFill>
                  <a:schemeClr val="bg1"/>
                </a:solidFill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altLang="ko-KR" sz="1050" b="1" dirty="0" smtClean="0">
                <a:solidFill>
                  <a:schemeClr val="bg1">
                    <a:lumMod val="75000"/>
                  </a:schemeClr>
                </a:solidFill>
              </a:rPr>
              <a:t>    * </a:t>
            </a:r>
            <a:r>
              <a:rPr lang="en-US" altLang="ko-KR" sz="1050" b="1" dirty="0" smtClean="0">
                <a:solidFill>
                  <a:srgbClr val="FF0000"/>
                </a:solidFill>
              </a:rPr>
              <a:t>ID</a:t>
            </a:r>
            <a:r>
              <a:rPr lang="ko-KR" altLang="en-US" sz="1050" b="1" dirty="0" smtClean="0">
                <a:solidFill>
                  <a:srgbClr val="FF0000"/>
                </a:solidFill>
              </a:rPr>
              <a:t>는 학번</a:t>
            </a:r>
            <a:r>
              <a:rPr lang="en-US" altLang="ko-KR" sz="1050" b="1" dirty="0" smtClean="0">
                <a:solidFill>
                  <a:schemeClr val="bg1">
                    <a:lumMod val="75000"/>
                  </a:schemeClr>
                </a:solidFill>
              </a:rPr>
              <a:t>,</a:t>
            </a:r>
            <a:r>
              <a:rPr lang="ko-KR" altLang="en-US" sz="1050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ko-KR" sz="1050" b="1" dirty="0" smtClean="0">
                <a:solidFill>
                  <a:schemeClr val="bg1">
                    <a:lumMod val="75000"/>
                  </a:schemeClr>
                </a:solidFill>
              </a:rPr>
              <a:t>PW</a:t>
            </a:r>
            <a:r>
              <a:rPr lang="ko-KR" altLang="en-US" sz="1050" b="1" dirty="0" smtClean="0">
                <a:solidFill>
                  <a:schemeClr val="bg1">
                    <a:lumMod val="75000"/>
                  </a:schemeClr>
                </a:solidFill>
              </a:rPr>
              <a:t>는 </a:t>
            </a:r>
            <a:r>
              <a:rPr lang="en-US" altLang="ko-KR" sz="1050" b="1" dirty="0" err="1" smtClean="0">
                <a:solidFill>
                  <a:schemeClr val="bg1">
                    <a:lumMod val="75000"/>
                  </a:schemeClr>
                </a:solidFill>
              </a:rPr>
              <a:t>HY</a:t>
            </a:r>
            <a:r>
              <a:rPr lang="en-US" altLang="ko-KR" sz="1050" b="1" dirty="0" smtClean="0">
                <a:solidFill>
                  <a:schemeClr val="bg1">
                    <a:lumMod val="75000"/>
                  </a:schemeClr>
                </a:solidFill>
              </a:rPr>
              <a:t>-in</a:t>
            </a:r>
            <a:r>
              <a:rPr lang="ko-KR" altLang="en-US" sz="1050" b="1" dirty="0" smtClean="0">
                <a:solidFill>
                  <a:schemeClr val="bg1">
                    <a:lumMod val="75000"/>
                  </a:schemeClr>
                </a:solidFill>
              </a:rPr>
              <a:t>과 동일합니다</a:t>
            </a:r>
            <a:r>
              <a:rPr lang="en-US" altLang="ko-KR" sz="1050" b="1" dirty="0" smtClean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050" b="1" dirty="0" smtClean="0">
                <a:solidFill>
                  <a:schemeClr val="bg1"/>
                </a:solidFill>
              </a:rPr>
              <a:t>② </a:t>
            </a:r>
            <a:r>
              <a:rPr lang="ko-KR" altLang="en-US" sz="1050" b="1" dirty="0">
                <a:solidFill>
                  <a:schemeClr val="bg1"/>
                </a:solidFill>
              </a:rPr>
              <a:t>자료제출 메뉴 이동 </a:t>
            </a:r>
            <a:r>
              <a:rPr lang="en-US" altLang="ko-KR" sz="1050" b="1" dirty="0">
                <a:solidFill>
                  <a:schemeClr val="bg1"/>
                </a:solidFill>
              </a:rPr>
              <a:t>: </a:t>
            </a:r>
            <a:r>
              <a:rPr lang="ko-KR" altLang="en-US" sz="1050" b="1" dirty="0">
                <a:solidFill>
                  <a:schemeClr val="bg1"/>
                </a:solidFill>
              </a:rPr>
              <a:t>상단메뉴 </a:t>
            </a:r>
            <a:r>
              <a:rPr lang="en-US" altLang="ko-KR" sz="1050" b="1" dirty="0">
                <a:solidFill>
                  <a:schemeClr val="bg1"/>
                </a:solidFill>
              </a:rPr>
              <a:t>"</a:t>
            </a:r>
            <a:r>
              <a:rPr lang="ko-KR" altLang="en-US" sz="1050" b="1" dirty="0">
                <a:solidFill>
                  <a:schemeClr val="bg1"/>
                </a:solidFill>
              </a:rPr>
              <a:t>자료제출</a:t>
            </a:r>
            <a:r>
              <a:rPr lang="en-US" altLang="ko-KR" sz="1050" b="1" dirty="0">
                <a:solidFill>
                  <a:schemeClr val="bg1"/>
                </a:solidFill>
              </a:rPr>
              <a:t>" </a:t>
            </a:r>
            <a:r>
              <a:rPr lang="ko-KR" altLang="en-US" sz="1050" b="1" dirty="0">
                <a:solidFill>
                  <a:schemeClr val="bg1"/>
                </a:solidFill>
              </a:rPr>
              <a:t>선택 후 “학위논문 자료제출” 선택</a:t>
            </a:r>
          </a:p>
          <a:p>
            <a:pPr>
              <a:lnSpc>
                <a:spcPct val="150000"/>
              </a:lnSpc>
            </a:pPr>
            <a:r>
              <a:rPr lang="ko-KR" altLang="en-US" sz="1050" b="1" dirty="0">
                <a:solidFill>
                  <a:schemeClr val="bg1"/>
                </a:solidFill>
              </a:rPr>
              <a:t>③ 제출자 정보 </a:t>
            </a:r>
            <a:r>
              <a:rPr lang="en-US" altLang="ko-KR" sz="1050" b="1" dirty="0">
                <a:solidFill>
                  <a:schemeClr val="bg1"/>
                </a:solidFill>
              </a:rPr>
              <a:t>: </a:t>
            </a:r>
            <a:r>
              <a:rPr lang="ko-KR" altLang="en-US" sz="1050" b="1" dirty="0">
                <a:solidFill>
                  <a:schemeClr val="bg1"/>
                </a:solidFill>
              </a:rPr>
              <a:t>제출자 연락처 확인 및 수정</a:t>
            </a:r>
          </a:p>
          <a:p>
            <a:pPr>
              <a:lnSpc>
                <a:spcPct val="150000"/>
              </a:lnSpc>
            </a:pPr>
            <a:r>
              <a:rPr lang="ko-KR" altLang="en-US" sz="1050" b="1" dirty="0">
                <a:solidFill>
                  <a:schemeClr val="bg1"/>
                </a:solidFill>
              </a:rPr>
              <a:t>④ 메타정보 입력 </a:t>
            </a:r>
            <a:r>
              <a:rPr lang="en-US" altLang="ko-KR" sz="1050" b="1" dirty="0">
                <a:solidFill>
                  <a:schemeClr val="bg1"/>
                </a:solidFill>
              </a:rPr>
              <a:t>: </a:t>
            </a:r>
            <a:r>
              <a:rPr lang="ko-KR" altLang="en-US" sz="1050" b="1" dirty="0">
                <a:solidFill>
                  <a:schemeClr val="bg1"/>
                </a:solidFill>
              </a:rPr>
              <a:t>논문에 대한 서지정보 입력</a:t>
            </a:r>
          </a:p>
          <a:p>
            <a:pPr>
              <a:lnSpc>
                <a:spcPct val="150000"/>
              </a:lnSpc>
            </a:pPr>
            <a:r>
              <a:rPr lang="ko-KR" altLang="en-US" sz="1050" b="1" dirty="0">
                <a:solidFill>
                  <a:schemeClr val="bg1"/>
                </a:solidFill>
              </a:rPr>
              <a:t>⑤ 저작권 동의 </a:t>
            </a:r>
            <a:r>
              <a:rPr lang="en-US" altLang="ko-KR" sz="1050" b="1" dirty="0">
                <a:solidFill>
                  <a:schemeClr val="bg1"/>
                </a:solidFill>
              </a:rPr>
              <a:t>: </a:t>
            </a:r>
            <a:r>
              <a:rPr lang="ko-KR" altLang="en-US" sz="1050" b="1" dirty="0">
                <a:solidFill>
                  <a:schemeClr val="bg1"/>
                </a:solidFill>
              </a:rPr>
              <a:t>원문서비스 제공 </a:t>
            </a:r>
            <a:r>
              <a:rPr lang="ko-KR" altLang="en-US" sz="1050" b="1" dirty="0" smtClean="0">
                <a:solidFill>
                  <a:schemeClr val="bg1"/>
                </a:solidFill>
              </a:rPr>
              <a:t>동의 선택</a:t>
            </a:r>
            <a:r>
              <a:rPr lang="en-US" altLang="ko-KR" sz="1050" b="1" dirty="0" smtClean="0">
                <a:solidFill>
                  <a:schemeClr val="bg1"/>
                </a:solidFill>
              </a:rPr>
              <a:t>(</a:t>
            </a:r>
            <a:r>
              <a:rPr lang="en-US" altLang="ko-KR" sz="1050" b="1" dirty="0" err="1" smtClean="0">
                <a:solidFill>
                  <a:schemeClr val="bg1"/>
                </a:solidFill>
              </a:rPr>
              <a:t>RISS</a:t>
            </a:r>
            <a:r>
              <a:rPr lang="en-US" altLang="ko-KR" sz="1050" b="1" dirty="0" smtClean="0">
                <a:solidFill>
                  <a:schemeClr val="bg1"/>
                </a:solidFill>
              </a:rPr>
              <a:t>, </a:t>
            </a:r>
            <a:r>
              <a:rPr lang="en-US" altLang="ko-KR" sz="1050" b="1" dirty="0" err="1" smtClean="0">
                <a:solidFill>
                  <a:schemeClr val="bg1"/>
                </a:solidFill>
              </a:rPr>
              <a:t>NAVER</a:t>
            </a:r>
            <a:r>
              <a:rPr lang="ko-KR" altLang="en-US" sz="1050" b="1" dirty="0" smtClean="0">
                <a:solidFill>
                  <a:schemeClr val="bg1"/>
                </a:solidFill>
              </a:rPr>
              <a:t>에서의 원문 서비스</a:t>
            </a:r>
            <a:r>
              <a:rPr lang="en-US" altLang="ko-KR" sz="1050" b="1" dirty="0" smtClean="0">
                <a:solidFill>
                  <a:schemeClr val="bg1"/>
                </a:solidFill>
              </a:rPr>
              <a:t>)</a:t>
            </a:r>
            <a:endParaRPr lang="ko-KR" altLang="en-US" sz="105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 smtClean="0">
                <a:solidFill>
                  <a:schemeClr val="bg1">
                    <a:lumMod val="75000"/>
                  </a:schemeClr>
                </a:solidFill>
              </a:rPr>
              <a:t>    * 동의 </a:t>
            </a:r>
            <a:r>
              <a:rPr lang="en-US" altLang="ko-KR" sz="1050" b="1" dirty="0" smtClean="0">
                <a:solidFill>
                  <a:schemeClr val="bg1">
                    <a:lumMod val="75000"/>
                  </a:schemeClr>
                </a:solidFill>
              </a:rPr>
              <a:t>: </a:t>
            </a: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</a:rPr>
              <a:t>원문서비스 제공 동의</a:t>
            </a:r>
          </a:p>
          <a:p>
            <a:pPr>
              <a:lnSpc>
                <a:spcPct val="150000"/>
              </a:lnSpc>
            </a:pPr>
            <a:r>
              <a:rPr lang="ko-KR" altLang="en-US" sz="1050" b="1" dirty="0" smtClean="0">
                <a:solidFill>
                  <a:schemeClr val="bg1">
                    <a:lumMod val="75000"/>
                  </a:schemeClr>
                </a:solidFill>
              </a:rPr>
              <a:t>    * 조건부 동의 </a:t>
            </a:r>
            <a:r>
              <a:rPr lang="en-US" altLang="ko-KR" sz="1050" b="1" dirty="0" smtClean="0">
                <a:solidFill>
                  <a:schemeClr val="bg1">
                    <a:lumMod val="75000"/>
                  </a:schemeClr>
                </a:solidFill>
              </a:rPr>
              <a:t>: </a:t>
            </a:r>
            <a:r>
              <a:rPr lang="ko-KR" altLang="en-US" sz="1050" b="1" dirty="0" smtClean="0">
                <a:solidFill>
                  <a:schemeClr val="bg1">
                    <a:lumMod val="75000"/>
                  </a:schemeClr>
                </a:solidFill>
              </a:rPr>
              <a:t>특허출원 </a:t>
            </a: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</a:rPr>
              <a:t>등과 같은 사유로 원문서비스 </a:t>
            </a:r>
            <a:r>
              <a:rPr lang="ko-KR" altLang="en-US" sz="1050" b="1" dirty="0" smtClean="0">
                <a:solidFill>
                  <a:schemeClr val="bg1">
                    <a:lumMod val="75000"/>
                  </a:schemeClr>
                </a:solidFill>
              </a:rPr>
              <a:t>시작일 지정가능</a:t>
            </a:r>
            <a:endParaRPr lang="ko-KR" altLang="en-US" sz="1050" b="1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 smtClean="0">
                <a:solidFill>
                  <a:schemeClr val="bg1">
                    <a:lumMod val="75000"/>
                  </a:schemeClr>
                </a:solidFill>
              </a:rPr>
              <a:t>    * </a:t>
            </a:r>
            <a:r>
              <a:rPr lang="ko-KR" altLang="en-US" sz="1050" b="1" dirty="0" err="1" smtClean="0">
                <a:solidFill>
                  <a:schemeClr val="bg1">
                    <a:lumMod val="75000"/>
                  </a:schemeClr>
                </a:solidFill>
              </a:rPr>
              <a:t>비동의</a:t>
            </a:r>
            <a:r>
              <a:rPr lang="ko-KR" altLang="en-US" sz="1050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ko-KR" sz="1050" b="1" dirty="0" smtClean="0">
                <a:solidFill>
                  <a:schemeClr val="bg1">
                    <a:lumMod val="75000"/>
                  </a:schemeClr>
                </a:solidFill>
              </a:rPr>
              <a:t>: </a:t>
            </a: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</a:rPr>
              <a:t>원문서비스 제공 </a:t>
            </a:r>
            <a:r>
              <a:rPr lang="ko-KR" altLang="en-US" sz="1050" b="1" dirty="0" err="1">
                <a:solidFill>
                  <a:schemeClr val="bg1">
                    <a:lumMod val="75000"/>
                  </a:schemeClr>
                </a:solidFill>
              </a:rPr>
              <a:t>비동의</a:t>
            </a:r>
            <a:r>
              <a:rPr lang="en-US" altLang="ko-KR" sz="1050" b="1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</a:rPr>
              <a:t>단</a:t>
            </a:r>
            <a:r>
              <a:rPr lang="en-US" altLang="ko-KR" sz="1050" b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</a:rPr>
              <a:t>학교의 정책상 </a:t>
            </a:r>
            <a:r>
              <a:rPr lang="ko-KR" altLang="en-US" sz="1050" b="1" dirty="0" smtClean="0">
                <a:solidFill>
                  <a:schemeClr val="bg1">
                    <a:lumMod val="75000"/>
                  </a:schemeClr>
                </a:solidFill>
              </a:rPr>
              <a:t>도서관 건물 내에서 원문보기 </a:t>
            </a:r>
            <a:endParaRPr lang="en-US" altLang="ko-KR" sz="1050" b="1" dirty="0" smtClean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050" b="1" dirty="0" smtClean="0">
                <a:solidFill>
                  <a:schemeClr val="bg1">
                    <a:lumMod val="75000"/>
                  </a:schemeClr>
                </a:solidFill>
              </a:rPr>
              <a:t>                 </a:t>
            </a:r>
            <a:r>
              <a:rPr lang="ko-KR" altLang="en-US" sz="1050" b="1" dirty="0" smtClean="0">
                <a:solidFill>
                  <a:schemeClr val="bg1">
                    <a:lumMod val="75000"/>
                  </a:schemeClr>
                </a:solidFill>
              </a:rPr>
              <a:t>서비스가 제공됩니다</a:t>
            </a:r>
            <a:r>
              <a:rPr lang="en-US" altLang="ko-KR" sz="1050" b="1" dirty="0" smtClean="0">
                <a:solidFill>
                  <a:schemeClr val="bg1">
                    <a:lumMod val="75000"/>
                  </a:schemeClr>
                </a:solidFill>
              </a:rPr>
              <a:t>)</a:t>
            </a:r>
            <a:endParaRPr lang="en-US" altLang="ko-KR" sz="1050" b="1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050" b="1" dirty="0">
                <a:solidFill>
                  <a:schemeClr val="bg1"/>
                </a:solidFill>
              </a:rPr>
              <a:t>⑥ </a:t>
            </a:r>
            <a:r>
              <a:rPr lang="ko-KR" altLang="en-US" sz="1050" b="1" dirty="0">
                <a:solidFill>
                  <a:schemeClr val="bg1"/>
                </a:solidFill>
              </a:rPr>
              <a:t>원문 등록 </a:t>
            </a:r>
            <a:r>
              <a:rPr lang="en-US" altLang="ko-KR" sz="1050" b="1" dirty="0">
                <a:solidFill>
                  <a:schemeClr val="bg1"/>
                </a:solidFill>
              </a:rPr>
              <a:t>: </a:t>
            </a:r>
            <a:r>
              <a:rPr lang="ko-KR" altLang="en-US" sz="1050" b="1" dirty="0">
                <a:solidFill>
                  <a:schemeClr val="bg1"/>
                </a:solidFill>
              </a:rPr>
              <a:t>원문파일 업로드 및 목차정보 </a:t>
            </a:r>
            <a:r>
              <a:rPr lang="ko-KR" altLang="en-US" sz="1050" b="1" dirty="0" smtClean="0">
                <a:solidFill>
                  <a:schemeClr val="bg1"/>
                </a:solidFill>
              </a:rPr>
              <a:t>입력</a:t>
            </a:r>
            <a:r>
              <a:rPr lang="en-US" altLang="ko-KR" sz="1050" b="1" dirty="0" smtClean="0">
                <a:solidFill>
                  <a:schemeClr val="bg1"/>
                </a:solidFill>
              </a:rPr>
              <a:t>(</a:t>
            </a:r>
            <a:r>
              <a:rPr lang="ko-KR" altLang="en-US" sz="1050" b="1" dirty="0" smtClean="0">
                <a:solidFill>
                  <a:schemeClr val="bg1"/>
                </a:solidFill>
              </a:rPr>
              <a:t>책갈피</a:t>
            </a:r>
            <a:r>
              <a:rPr lang="en-US" altLang="ko-KR" sz="1050" b="1" dirty="0" smtClean="0">
                <a:solidFill>
                  <a:schemeClr val="bg1"/>
                </a:solidFill>
              </a:rPr>
              <a:t>)</a:t>
            </a:r>
            <a:endParaRPr lang="ko-KR" altLang="en-US" sz="105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ko-KR" altLang="en-US" sz="1050" b="1" dirty="0" smtClean="0">
                <a:solidFill>
                  <a:schemeClr val="bg1">
                    <a:lumMod val="75000"/>
                  </a:schemeClr>
                </a:solidFill>
              </a:rPr>
              <a:t>* 일반문서는 </a:t>
            </a:r>
            <a:r>
              <a:rPr lang="en-US" altLang="ko-KR" sz="1050" b="1" dirty="0" smtClean="0">
                <a:solidFill>
                  <a:schemeClr val="bg1">
                    <a:lumMod val="75000"/>
                  </a:schemeClr>
                </a:solidFill>
              </a:rPr>
              <a:t>PDF(</a:t>
            </a:r>
            <a:r>
              <a:rPr lang="ko-KR" altLang="en-US" sz="1050" b="1" dirty="0" smtClean="0">
                <a:solidFill>
                  <a:schemeClr val="bg1">
                    <a:lumMod val="75000"/>
                  </a:schemeClr>
                </a:solidFill>
              </a:rPr>
              <a:t>텍스트</a:t>
            </a:r>
            <a:r>
              <a:rPr lang="en-US" altLang="ko-KR" sz="1050" b="1" dirty="0" smtClean="0">
                <a:solidFill>
                  <a:schemeClr val="bg1">
                    <a:lumMod val="75000"/>
                  </a:schemeClr>
                </a:solidFill>
              </a:rPr>
              <a:t>)</a:t>
            </a:r>
            <a:r>
              <a:rPr lang="ko-KR" altLang="en-US" sz="1050" b="1" dirty="0" smtClean="0">
                <a:solidFill>
                  <a:schemeClr val="bg1">
                    <a:lumMod val="75000"/>
                  </a:schemeClr>
                </a:solidFill>
              </a:rPr>
              <a:t>로 </a:t>
            </a: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</a:rPr>
              <a:t>변환 후 업로드를 권장합니다</a:t>
            </a:r>
            <a:r>
              <a:rPr lang="en-US" altLang="ko-KR" sz="1050" b="1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050" b="1" dirty="0" smtClean="0">
                <a:solidFill>
                  <a:schemeClr val="bg1">
                    <a:lumMod val="75000"/>
                  </a:schemeClr>
                </a:solidFill>
              </a:rPr>
              <a:t>    * </a:t>
            </a: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</a:rPr>
              <a:t>파일이 여러 개인 경우</a:t>
            </a:r>
            <a:r>
              <a:rPr lang="en-US" altLang="ko-KR" sz="1050" b="1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</a:rPr>
              <a:t>최대 </a:t>
            </a:r>
            <a:r>
              <a:rPr lang="en-US" altLang="ko-KR" sz="1050" b="1" dirty="0">
                <a:solidFill>
                  <a:schemeClr val="bg1">
                    <a:lumMod val="75000"/>
                  </a:schemeClr>
                </a:solidFill>
              </a:rPr>
              <a:t>5</a:t>
            </a: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</a:rPr>
              <a:t>개 가능</a:t>
            </a:r>
            <a:r>
              <a:rPr lang="en-US" altLang="ko-KR" sz="1050" b="1" dirty="0">
                <a:solidFill>
                  <a:schemeClr val="bg1">
                    <a:lumMod val="75000"/>
                  </a:schemeClr>
                </a:solidFill>
              </a:rPr>
              <a:t>) </a:t>
            </a: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</a:rPr>
              <a:t>파일명은 ‘학번</a:t>
            </a:r>
            <a:r>
              <a:rPr lang="en-US" altLang="ko-KR" sz="1050" b="1" dirty="0">
                <a:solidFill>
                  <a:schemeClr val="bg1">
                    <a:lumMod val="75000"/>
                  </a:schemeClr>
                </a:solidFill>
              </a:rPr>
              <a:t>_1, </a:t>
            </a: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</a:rPr>
              <a:t>학번</a:t>
            </a:r>
            <a:r>
              <a:rPr lang="en-US" altLang="ko-KR" sz="1050" b="1" dirty="0">
                <a:solidFill>
                  <a:schemeClr val="bg1">
                    <a:lumMod val="75000"/>
                  </a:schemeClr>
                </a:solidFill>
              </a:rPr>
              <a:t>_2, </a:t>
            </a: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</a:rPr>
              <a:t>학번</a:t>
            </a:r>
            <a:r>
              <a:rPr lang="en-US" altLang="ko-KR" sz="1050" b="1" dirty="0">
                <a:solidFill>
                  <a:schemeClr val="bg1">
                    <a:lumMod val="75000"/>
                  </a:schemeClr>
                </a:solidFill>
              </a:rPr>
              <a:t>_3’</a:t>
            </a: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</a:rPr>
              <a:t>과 같이 </a:t>
            </a:r>
            <a:endParaRPr lang="en-US" altLang="ko-KR" sz="1050" b="1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</a:rPr>
              <a:t>      작성해주십시오</a:t>
            </a:r>
            <a:r>
              <a:rPr lang="en-US" altLang="ko-KR" sz="1050" b="1" dirty="0">
                <a:solidFill>
                  <a:schemeClr val="bg1">
                    <a:lumMod val="75000"/>
                  </a:schemeClr>
                </a:solidFill>
              </a:rPr>
              <a:t>. </a:t>
            </a:r>
            <a:r>
              <a:rPr lang="en-US" altLang="ko-KR" sz="1050" b="1" dirty="0" smtClean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050" b="1" dirty="0" smtClean="0">
                <a:solidFill>
                  <a:schemeClr val="bg1">
                    <a:lumMod val="75000"/>
                  </a:schemeClr>
                </a:solidFill>
              </a:rPr>
              <a:t>예</a:t>
            </a:r>
            <a:r>
              <a:rPr lang="en-US" altLang="ko-KR" sz="1050" b="1" dirty="0" smtClean="0">
                <a:solidFill>
                  <a:schemeClr val="bg1">
                    <a:lumMod val="75000"/>
                  </a:schemeClr>
                </a:solidFill>
              </a:rPr>
              <a:t>) </a:t>
            </a:r>
            <a:r>
              <a:rPr lang="en-US" altLang="ko-KR" sz="1050" b="1" dirty="0" smtClean="0">
                <a:solidFill>
                  <a:schemeClr val="bg1">
                    <a:lumMod val="75000"/>
                  </a:schemeClr>
                </a:solidFill>
              </a:rPr>
              <a:t>2018123456_1</a:t>
            </a:r>
            <a:r>
              <a:rPr lang="en-US" altLang="ko-KR" sz="1050" b="1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altLang="ko-KR" sz="1050" b="1" dirty="0" smtClean="0">
                <a:solidFill>
                  <a:schemeClr val="bg1">
                    <a:lumMod val="75000"/>
                  </a:schemeClr>
                </a:solidFill>
              </a:rPr>
              <a:t>2018123456_2 </a:t>
            </a:r>
            <a:r>
              <a:rPr lang="en-US" altLang="ko-KR" sz="1050" b="1" dirty="0" smtClean="0">
                <a:solidFill>
                  <a:schemeClr val="bg1">
                    <a:lumMod val="75000"/>
                  </a:schemeClr>
                </a:solidFill>
              </a:rPr>
              <a:t>)</a:t>
            </a:r>
            <a:endParaRPr lang="en-US" altLang="ko-KR" sz="1050" b="1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050" b="1" dirty="0" smtClean="0">
                <a:solidFill>
                  <a:schemeClr val="bg1"/>
                </a:solidFill>
              </a:rPr>
              <a:t>⑦ </a:t>
            </a:r>
            <a:r>
              <a:rPr lang="ko-KR" altLang="en-US" sz="1050" b="1" dirty="0">
                <a:solidFill>
                  <a:schemeClr val="bg1"/>
                </a:solidFill>
              </a:rPr>
              <a:t>제출확인 </a:t>
            </a:r>
            <a:r>
              <a:rPr lang="en-US" altLang="ko-KR" sz="1050" b="1" dirty="0">
                <a:solidFill>
                  <a:schemeClr val="bg1"/>
                </a:solidFill>
              </a:rPr>
              <a:t>: </a:t>
            </a:r>
            <a:r>
              <a:rPr lang="ko-KR" altLang="en-US" sz="1050" b="1" dirty="0">
                <a:solidFill>
                  <a:schemeClr val="bg1"/>
                </a:solidFill>
              </a:rPr>
              <a:t>입력한 내용 확인 후 </a:t>
            </a:r>
            <a:r>
              <a:rPr lang="ko-KR" altLang="en-US" sz="1050" b="1" dirty="0" smtClean="0">
                <a:solidFill>
                  <a:schemeClr val="bg1"/>
                </a:solidFill>
              </a:rPr>
              <a:t>‘</a:t>
            </a:r>
            <a:r>
              <a:rPr lang="ko-KR" altLang="en-US" sz="1050" b="1" dirty="0" err="1" smtClean="0">
                <a:solidFill>
                  <a:schemeClr val="bg1"/>
                </a:solidFill>
              </a:rPr>
              <a:t>제출완료</a:t>
            </a:r>
            <a:r>
              <a:rPr lang="ko-KR" altLang="en-US" sz="1050" b="1" dirty="0" smtClean="0">
                <a:solidFill>
                  <a:schemeClr val="bg1"/>
                </a:solidFill>
              </a:rPr>
              <a:t>’ </a:t>
            </a:r>
            <a:r>
              <a:rPr lang="ko-KR" altLang="en-US" sz="1050" b="1" dirty="0">
                <a:solidFill>
                  <a:schemeClr val="bg1"/>
                </a:solidFill>
              </a:rPr>
              <a:t>버튼 선택 </a:t>
            </a:r>
          </a:p>
          <a:p>
            <a:pPr>
              <a:lnSpc>
                <a:spcPct val="150000"/>
              </a:lnSpc>
            </a:pPr>
            <a:r>
              <a:rPr lang="ko-KR" altLang="en-US" sz="1050" b="1" dirty="0" smtClean="0">
                <a:solidFill>
                  <a:schemeClr val="bg1"/>
                </a:solidFill>
              </a:rPr>
              <a:t>⑧ 제출내역 </a:t>
            </a:r>
            <a:r>
              <a:rPr lang="ko-KR" altLang="en-US" sz="1050" b="1" dirty="0">
                <a:solidFill>
                  <a:schemeClr val="bg1"/>
                </a:solidFill>
              </a:rPr>
              <a:t>조회 </a:t>
            </a:r>
            <a:r>
              <a:rPr lang="en-US" altLang="ko-KR" sz="1050" b="1" dirty="0">
                <a:solidFill>
                  <a:schemeClr val="bg1"/>
                </a:solidFill>
              </a:rPr>
              <a:t>: </a:t>
            </a:r>
            <a:r>
              <a:rPr lang="ko-KR" altLang="en-US" sz="1050" b="1" dirty="0">
                <a:solidFill>
                  <a:schemeClr val="bg1"/>
                </a:solidFill>
              </a:rPr>
              <a:t>상단메뉴 ‘제출내역’에서 관리자 승인여부 확인 및 서류출력 </a:t>
            </a:r>
          </a:p>
        </p:txBody>
      </p:sp>
      <p:graphicFrame>
        <p:nvGraphicFramePr>
          <p:cNvPr id="23" name="다이어그램 22"/>
          <p:cNvGraphicFramePr/>
          <p:nvPr>
            <p:extLst>
              <p:ext uri="{D42A27DB-BD31-4B8C-83A1-F6EECF244321}">
                <p14:modId xmlns:p14="http://schemas.microsoft.com/office/powerpoint/2010/main" val="650323032"/>
              </p:ext>
            </p:extLst>
          </p:nvPr>
        </p:nvGraphicFramePr>
        <p:xfrm>
          <a:off x="1479109" y="3591297"/>
          <a:ext cx="5505450" cy="2468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직사각형 2"/>
          <p:cNvSpPr/>
          <p:nvPr/>
        </p:nvSpPr>
        <p:spPr>
          <a:xfrm>
            <a:off x="2971694" y="6093565"/>
            <a:ext cx="2520280" cy="26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hlinkClick r:id="rId8"/>
              </a:rPr>
              <a:t>http://dcollection.hanyang.ac.kr</a:t>
            </a:r>
            <a:endParaRPr lang="ko-KR" altLang="en-US" sz="1050"/>
          </a:p>
        </p:txBody>
      </p:sp>
    </p:spTree>
    <p:extLst>
      <p:ext uri="{BB962C8B-B14F-4D97-AF65-F5344CB8AC3E}">
        <p14:creationId xmlns:p14="http://schemas.microsoft.com/office/powerpoint/2010/main" val="276826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47911" y="5794190"/>
            <a:ext cx="936104" cy="292388"/>
            <a:chOff x="432098" y="4736908"/>
            <a:chExt cx="936104" cy="292388"/>
          </a:xfrm>
        </p:grpSpPr>
        <p:sp>
          <p:nvSpPr>
            <p:cNvPr id="3" name="TextBox 2"/>
            <p:cNvSpPr txBox="1"/>
            <p:nvPr/>
          </p:nvSpPr>
          <p:spPr>
            <a:xfrm>
              <a:off x="432098" y="4736908"/>
              <a:ext cx="93610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300" b="1" spc="-150" dirty="0" smtClean="0">
                  <a:solidFill>
                    <a:srgbClr val="92D050"/>
                  </a:solidFill>
                </a:rPr>
                <a:t>관련문의</a:t>
              </a:r>
              <a:endParaRPr lang="ko-KR" altLang="en-US" sz="1300" b="1" spc="-150" dirty="0">
                <a:solidFill>
                  <a:srgbClr val="92D050"/>
                </a:solidFill>
              </a:endParaRPr>
            </a:p>
          </p:txBody>
        </p:sp>
        <p:cxnSp>
          <p:nvCxnSpPr>
            <p:cNvPr id="4" name="직선 연결선 3"/>
            <p:cNvCxnSpPr/>
            <p:nvPr/>
          </p:nvCxnSpPr>
          <p:spPr>
            <a:xfrm>
              <a:off x="1368202" y="4810415"/>
              <a:ext cx="0" cy="218881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" name="직선 연결선 5"/>
          <p:cNvCxnSpPr/>
          <p:nvPr/>
        </p:nvCxnSpPr>
        <p:spPr>
          <a:xfrm>
            <a:off x="1278942" y="1316658"/>
            <a:ext cx="0" cy="400283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44066" y="1287041"/>
            <a:ext cx="11348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300" b="1" spc="-150" dirty="0" smtClean="0">
                <a:solidFill>
                  <a:srgbClr val="92D050"/>
                </a:solidFill>
              </a:rPr>
              <a:t>기타</a:t>
            </a:r>
            <a:r>
              <a:rPr lang="en-US" altLang="ko-KR" sz="1300" b="1" spc="-150" dirty="0" smtClean="0">
                <a:solidFill>
                  <a:srgbClr val="92D050"/>
                </a:solidFill>
              </a:rPr>
              <a:t> </a:t>
            </a:r>
          </a:p>
          <a:p>
            <a:pPr algn="r"/>
            <a:r>
              <a:rPr lang="ko-KR" altLang="en-US" sz="1300" b="1" spc="-150" dirty="0" smtClean="0">
                <a:solidFill>
                  <a:srgbClr val="92D050"/>
                </a:solidFill>
              </a:rPr>
              <a:t>주의사</a:t>
            </a:r>
            <a:r>
              <a:rPr lang="ko-KR" altLang="en-US" sz="1300" b="1" spc="-150" dirty="0">
                <a:solidFill>
                  <a:srgbClr val="92D050"/>
                </a:solidFill>
              </a:rPr>
              <a:t>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9609" y="1215033"/>
            <a:ext cx="5443209" cy="4212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ko-KR" sz="1050" b="1" dirty="0" smtClean="0">
                <a:solidFill>
                  <a:schemeClr val="bg1"/>
                </a:solidFill>
                <a:latin typeface="맑은 고딕"/>
                <a:ea typeface="맑은 고딕"/>
              </a:rPr>
              <a:t>①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050" b="1" dirty="0">
                <a:solidFill>
                  <a:schemeClr val="bg1"/>
                </a:solidFill>
                <a:latin typeface="+mn-ea"/>
              </a:rPr>
              <a:t>학위논문 원문파일의 내용 및 구성은 ‘</a:t>
            </a:r>
            <a:r>
              <a:rPr lang="ko-KR" altLang="en-US" sz="1050" b="1" dirty="0" err="1">
                <a:solidFill>
                  <a:schemeClr val="bg1"/>
                </a:solidFill>
                <a:latin typeface="+mn-ea"/>
              </a:rPr>
              <a:t>인쇄본</a:t>
            </a:r>
            <a:r>
              <a:rPr lang="ko-KR" altLang="en-US" sz="1050" b="1" dirty="0">
                <a:solidFill>
                  <a:schemeClr val="bg1"/>
                </a:solidFill>
                <a:latin typeface="+mn-ea"/>
              </a:rPr>
              <a:t>’과 동일해야 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함</a:t>
            </a:r>
            <a:endParaRPr lang="en-US" altLang="ko-KR" sz="1050" b="1" dirty="0" smtClean="0">
              <a:solidFill>
                <a:schemeClr val="bg1"/>
              </a:solidFill>
              <a:latin typeface="+mn-ea"/>
            </a:endParaRPr>
          </a:p>
          <a:p>
            <a:pPr lvl="0">
              <a:lnSpc>
                <a:spcPct val="1500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   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논문순서 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: 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표제지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-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제출서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-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인준서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-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본문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-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연구윤리서약서</a:t>
            </a:r>
            <a:endParaRPr lang="en-US" altLang="ko-KR" sz="1050" b="1" dirty="0" smtClean="0">
              <a:solidFill>
                <a:schemeClr val="bg1"/>
              </a:solidFill>
              <a:latin typeface="+mn-ea"/>
            </a:endParaRPr>
          </a:p>
          <a:p>
            <a:pPr lvl="0">
              <a:lnSpc>
                <a:spcPct val="1500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    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본문 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: 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목차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색인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서론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본론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결론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참고문헌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(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서론부터 페이지 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1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이 되어야 함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)</a:t>
            </a:r>
          </a:p>
          <a:p>
            <a:pPr lvl="0">
              <a:lnSpc>
                <a:spcPct val="1500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    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인준서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연구윤리서약서는 반드시 날인 또는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사인 포함되어야 함</a:t>
            </a:r>
            <a:endParaRPr lang="ko-KR" altLang="en-US" sz="1050" b="1" dirty="0">
              <a:solidFill>
                <a:schemeClr val="bg1"/>
              </a:solidFill>
              <a:latin typeface="+mn-ea"/>
            </a:endParaRPr>
          </a:p>
          <a:p>
            <a:pPr lvl="0">
              <a:lnSpc>
                <a:spcPct val="150000"/>
              </a:lnSpc>
            </a:pPr>
            <a:r>
              <a:rPr lang="en-US" altLang="ko-KR" sz="1050" b="1" dirty="0" smtClean="0">
                <a:solidFill>
                  <a:schemeClr val="bg1"/>
                </a:solidFill>
                <a:latin typeface="맑은 고딕"/>
                <a:ea typeface="맑은 고딕"/>
              </a:rPr>
              <a:t>②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050" b="1" dirty="0">
                <a:solidFill>
                  <a:schemeClr val="bg1"/>
                </a:solidFill>
                <a:latin typeface="+mn-ea"/>
              </a:rPr>
              <a:t>학위논문 </a:t>
            </a:r>
            <a:r>
              <a:rPr lang="ko-KR" altLang="en-US" sz="1050" b="1" dirty="0" err="1">
                <a:solidFill>
                  <a:schemeClr val="bg1"/>
                </a:solidFill>
                <a:latin typeface="+mn-ea"/>
              </a:rPr>
              <a:t>표제지의</a:t>
            </a:r>
            <a:r>
              <a:rPr lang="ko-KR" altLang="en-US" sz="1050" b="1" dirty="0">
                <a:solidFill>
                  <a:schemeClr val="bg1"/>
                </a:solidFill>
                <a:latin typeface="+mn-ea"/>
              </a:rPr>
              <a:t> 연도표시</a:t>
            </a:r>
            <a:r>
              <a:rPr lang="en-US" altLang="ko-KR" sz="1050" b="1" dirty="0">
                <a:solidFill>
                  <a:schemeClr val="bg1"/>
                </a:solidFill>
                <a:latin typeface="+mn-ea"/>
              </a:rPr>
              <a:t>: </a:t>
            </a:r>
            <a:r>
              <a:rPr lang="ko-KR" altLang="en-US" sz="1050" b="1" dirty="0">
                <a:solidFill>
                  <a:schemeClr val="bg1"/>
                </a:solidFill>
                <a:latin typeface="+mn-ea"/>
              </a:rPr>
              <a:t>반드시 </a:t>
            </a:r>
            <a:r>
              <a:rPr lang="ko-KR" altLang="en-US" sz="1050" b="1" dirty="0" err="1">
                <a:solidFill>
                  <a:schemeClr val="bg1"/>
                </a:solidFill>
                <a:latin typeface="+mn-ea"/>
              </a:rPr>
              <a:t>학위수여년월을</a:t>
            </a:r>
            <a:r>
              <a:rPr lang="ko-KR" altLang="en-US" sz="1050" b="1" dirty="0">
                <a:solidFill>
                  <a:schemeClr val="bg1"/>
                </a:solidFill>
                <a:latin typeface="+mn-ea"/>
              </a:rPr>
              <a:t> 표시</a:t>
            </a:r>
          </a:p>
          <a:p>
            <a:pPr lvl="0">
              <a:lnSpc>
                <a:spcPct val="150000"/>
              </a:lnSpc>
            </a:pPr>
            <a:r>
              <a:rPr lang="ko-KR" altLang="en-US" sz="1050" b="1" dirty="0">
                <a:solidFill>
                  <a:schemeClr val="bg1"/>
                </a:solidFill>
                <a:latin typeface="+mn-ea"/>
              </a:rPr>
              <a:t>        예</a:t>
            </a:r>
            <a:r>
              <a:rPr lang="en-US" altLang="ko-KR" sz="1050" b="1" dirty="0">
                <a:solidFill>
                  <a:schemeClr val="bg1"/>
                </a:solidFill>
                <a:latin typeface="+mn-ea"/>
              </a:rPr>
              <a:t>) 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2020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년 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8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월 </a:t>
            </a:r>
            <a:r>
              <a:rPr lang="ko-KR" altLang="en-US" sz="1050" b="1" dirty="0">
                <a:solidFill>
                  <a:schemeClr val="bg1"/>
                </a:solidFill>
                <a:latin typeface="+mn-ea"/>
              </a:rPr>
              <a:t>졸업자 → </a:t>
            </a:r>
            <a:r>
              <a:rPr lang="en-US" altLang="ko-KR" sz="1050" b="1" dirty="0" smtClean="0">
                <a:solidFill>
                  <a:srgbClr val="FF0000"/>
                </a:solidFill>
                <a:latin typeface="+mn-ea"/>
              </a:rPr>
              <a:t>2020</a:t>
            </a:r>
            <a:r>
              <a:rPr lang="ko-KR" altLang="en-US" sz="1050" b="1" dirty="0" smtClean="0">
                <a:solidFill>
                  <a:srgbClr val="FF0000"/>
                </a:solidFill>
                <a:latin typeface="+mn-ea"/>
              </a:rPr>
              <a:t>년 </a:t>
            </a:r>
            <a:r>
              <a:rPr lang="en-US" altLang="ko-KR" sz="1050" b="1" dirty="0" smtClean="0">
                <a:solidFill>
                  <a:srgbClr val="FF0000"/>
                </a:solidFill>
                <a:latin typeface="+mn-ea"/>
              </a:rPr>
              <a:t>8</a:t>
            </a:r>
            <a:r>
              <a:rPr lang="ko-KR" altLang="en-US" sz="1050" b="1" dirty="0" smtClean="0">
                <a:solidFill>
                  <a:srgbClr val="FF0000"/>
                </a:solidFill>
                <a:latin typeface="+mn-ea"/>
              </a:rPr>
              <a:t>월</a:t>
            </a:r>
            <a:r>
              <a:rPr lang="en-US" altLang="ko-KR" sz="1050" b="1" dirty="0" smtClean="0">
                <a:solidFill>
                  <a:srgbClr val="FF0000"/>
                </a:solidFill>
                <a:latin typeface="+mn-ea"/>
              </a:rPr>
              <a:t>(O)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,</a:t>
            </a:r>
            <a:r>
              <a:rPr lang="en-US" altLang="ko-KR" sz="1050" b="1" dirty="0" smtClean="0">
                <a:solidFill>
                  <a:srgbClr val="FFC000"/>
                </a:solidFill>
                <a:latin typeface="+mn-ea"/>
              </a:rPr>
              <a:t> 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2020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년 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6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월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(X)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 </a:t>
            </a:r>
            <a:endParaRPr lang="ko-KR" altLang="en-US" sz="1050" b="1" dirty="0">
              <a:solidFill>
                <a:schemeClr val="bg1"/>
              </a:solidFill>
              <a:latin typeface="+mn-ea"/>
            </a:endParaRPr>
          </a:p>
          <a:p>
            <a:pPr lvl="0">
              <a:lnSpc>
                <a:spcPct val="150000"/>
              </a:lnSpc>
            </a:pPr>
            <a:r>
              <a:rPr lang="en-US" altLang="ko-KR" sz="1050" b="1" dirty="0" smtClean="0">
                <a:solidFill>
                  <a:schemeClr val="bg1"/>
                </a:solidFill>
              </a:rPr>
              <a:t>③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050" b="1" dirty="0">
                <a:solidFill>
                  <a:schemeClr val="bg1"/>
                </a:solidFill>
                <a:latin typeface="+mn-ea"/>
              </a:rPr>
              <a:t>폰트</a:t>
            </a:r>
            <a:r>
              <a:rPr lang="en-US" altLang="ko-KR" sz="1050" b="1" dirty="0">
                <a:solidFill>
                  <a:schemeClr val="bg1"/>
                </a:solidFill>
                <a:latin typeface="+mn-ea"/>
              </a:rPr>
              <a:t>: </a:t>
            </a:r>
            <a:r>
              <a:rPr lang="ko-KR" altLang="en-US" sz="1050" b="1" dirty="0" err="1">
                <a:solidFill>
                  <a:schemeClr val="bg1"/>
                </a:solidFill>
                <a:latin typeface="+mn-ea"/>
              </a:rPr>
              <a:t>맑은고딕</a:t>
            </a:r>
            <a:r>
              <a:rPr lang="en-US" altLang="ko-KR" sz="1050" b="1" dirty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050" b="1" dirty="0">
                <a:solidFill>
                  <a:schemeClr val="bg1"/>
                </a:solidFill>
                <a:latin typeface="+mn-ea"/>
              </a:rPr>
              <a:t>굴림체</a:t>
            </a:r>
            <a:r>
              <a:rPr lang="en-US" altLang="ko-KR" sz="1050" b="1" dirty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050" b="1" dirty="0">
                <a:solidFill>
                  <a:schemeClr val="bg1"/>
                </a:solidFill>
                <a:latin typeface="+mn-ea"/>
              </a:rPr>
              <a:t>바탕체</a:t>
            </a:r>
            <a:r>
              <a:rPr lang="en-US" altLang="ko-KR" sz="1050" b="1" dirty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050" b="1" dirty="0">
                <a:solidFill>
                  <a:schemeClr val="bg1"/>
                </a:solidFill>
                <a:latin typeface="+mn-ea"/>
              </a:rPr>
              <a:t>돋움체</a:t>
            </a:r>
            <a:r>
              <a:rPr lang="en-US" altLang="ko-KR" sz="1050" b="1" dirty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050" b="1" dirty="0">
                <a:solidFill>
                  <a:schemeClr val="bg1"/>
                </a:solidFill>
                <a:latin typeface="+mn-ea"/>
              </a:rPr>
              <a:t>신명조 등 일반적인 폰트의 사용을 권장 </a:t>
            </a:r>
          </a:p>
          <a:p>
            <a:pPr lvl="0">
              <a:lnSpc>
                <a:spcPct val="150000"/>
              </a:lnSpc>
            </a:pPr>
            <a:r>
              <a:rPr lang="ko-KR" altLang="en-US" sz="1050" b="1" dirty="0" smtClean="0">
                <a:solidFill>
                  <a:schemeClr val="bg1">
                    <a:lumMod val="75000"/>
                  </a:schemeClr>
                </a:solidFill>
                <a:latin typeface="+mn-ea"/>
              </a:rPr>
              <a:t>    * </a:t>
            </a: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기타 글꼴이 사용된 원문파일의 </a:t>
            </a:r>
            <a:r>
              <a:rPr lang="en-US" altLang="ko-KR" sz="105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PDF </a:t>
            </a: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변환 시 에러가 발생할 수 있습니다</a:t>
            </a:r>
            <a:r>
              <a:rPr lang="en-US" altLang="ko-KR" sz="105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. </a:t>
            </a: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기타 </a:t>
            </a:r>
            <a:r>
              <a:rPr lang="ko-KR" altLang="en-US" sz="1050" b="1" dirty="0" smtClean="0">
                <a:solidFill>
                  <a:schemeClr val="bg1">
                    <a:lumMod val="75000"/>
                  </a:schemeClr>
                </a:solidFill>
                <a:latin typeface="+mn-ea"/>
              </a:rPr>
              <a:t>글</a:t>
            </a:r>
            <a:endParaRPr lang="en-US" altLang="ko-KR" sz="1050" b="1" dirty="0" smtClean="0">
              <a:solidFill>
                <a:schemeClr val="bg1">
                  <a:lumMod val="75000"/>
                </a:schemeClr>
              </a:solidFill>
              <a:latin typeface="+mn-ea"/>
            </a:endParaRPr>
          </a:p>
          <a:p>
            <a:pPr lvl="0">
              <a:lnSpc>
                <a:spcPct val="150000"/>
              </a:lnSpc>
            </a:pPr>
            <a:r>
              <a:rPr lang="en-US" altLang="ko-KR" sz="105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 </a:t>
            </a:r>
            <a:r>
              <a:rPr lang="en-US" altLang="ko-KR" sz="1050" b="1" dirty="0" smtClean="0">
                <a:solidFill>
                  <a:schemeClr val="bg1">
                    <a:lumMod val="75000"/>
                  </a:schemeClr>
                </a:solidFill>
                <a:latin typeface="+mn-ea"/>
              </a:rPr>
              <a:t>  </a:t>
            </a:r>
            <a:r>
              <a:rPr lang="ko-KR" altLang="en-US" sz="1050" b="1" dirty="0" smtClean="0">
                <a:solidFill>
                  <a:schemeClr val="bg1">
                    <a:lumMod val="75000"/>
                  </a:schemeClr>
                </a:solidFill>
                <a:latin typeface="+mn-ea"/>
              </a:rPr>
              <a:t>   꼴을 </a:t>
            </a: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사용한 경우</a:t>
            </a:r>
            <a:r>
              <a:rPr lang="en-US" altLang="ko-KR" sz="105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제출자가 직접 </a:t>
            </a:r>
            <a:r>
              <a:rPr lang="en-US" altLang="ko-KR" sz="105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PDF </a:t>
            </a: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파일로 변환해서 업로드해주시기 바랍니다</a:t>
            </a:r>
            <a:r>
              <a:rPr lang="en-US" altLang="ko-KR" sz="105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.</a:t>
            </a:r>
          </a:p>
          <a:p>
            <a:pPr lvl="0">
              <a:lnSpc>
                <a:spcPct val="150000"/>
              </a:lnSpc>
            </a:pPr>
            <a:r>
              <a:rPr lang="en-US" altLang="ko-KR" sz="1050" b="1" dirty="0" smtClean="0">
                <a:solidFill>
                  <a:schemeClr val="bg1"/>
                </a:solidFill>
              </a:rPr>
              <a:t>④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050" b="1" dirty="0">
                <a:solidFill>
                  <a:schemeClr val="bg1"/>
                </a:solidFill>
                <a:latin typeface="+mn-ea"/>
              </a:rPr>
              <a:t>그림</a:t>
            </a:r>
            <a:r>
              <a:rPr lang="en-US" altLang="ko-KR" sz="1050" b="1" dirty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050" b="1" dirty="0">
                <a:solidFill>
                  <a:schemeClr val="bg1"/>
                </a:solidFill>
                <a:latin typeface="+mn-ea"/>
              </a:rPr>
              <a:t>사진</a:t>
            </a:r>
            <a:r>
              <a:rPr lang="en-US" altLang="ko-KR" sz="1050" b="1" dirty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050" b="1" dirty="0">
                <a:solidFill>
                  <a:schemeClr val="bg1"/>
                </a:solidFill>
                <a:latin typeface="+mn-ea"/>
              </a:rPr>
              <a:t>도표 등은 본문에 삽입</a:t>
            </a:r>
          </a:p>
          <a:p>
            <a:pPr lvl="0">
              <a:lnSpc>
                <a:spcPct val="150000"/>
              </a:lnSpc>
            </a:pPr>
            <a:r>
              <a:rPr lang="en-US" altLang="ko-KR" sz="1050" b="1" dirty="0" smtClean="0">
                <a:solidFill>
                  <a:schemeClr val="bg1"/>
                </a:solidFill>
              </a:rPr>
              <a:t>⑤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050" b="1" dirty="0" err="1">
                <a:solidFill>
                  <a:schemeClr val="bg1"/>
                </a:solidFill>
                <a:latin typeface="+mn-ea"/>
              </a:rPr>
              <a:t>논문명과</a:t>
            </a:r>
            <a:r>
              <a:rPr lang="ko-KR" altLang="en-US" sz="105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이름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050" b="1" dirty="0" err="1" smtClean="0">
                <a:solidFill>
                  <a:schemeClr val="bg1"/>
                </a:solidFill>
                <a:latin typeface="+mn-ea"/>
              </a:rPr>
              <a:t>인쇄본의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050" b="1" dirty="0" err="1" smtClean="0">
                <a:solidFill>
                  <a:schemeClr val="bg1"/>
                </a:solidFill>
                <a:latin typeface="+mn-ea"/>
              </a:rPr>
              <a:t>책등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</a:rPr>
              <a:t>내용은 </a:t>
            </a:r>
            <a:r>
              <a:rPr lang="ko-KR" altLang="en-US" sz="1050" b="1" dirty="0">
                <a:solidFill>
                  <a:schemeClr val="bg1"/>
                </a:solidFill>
                <a:latin typeface="+mn-ea"/>
              </a:rPr>
              <a:t>한글 입력을 권장</a:t>
            </a:r>
          </a:p>
          <a:p>
            <a:pPr lvl="0">
              <a:lnSpc>
                <a:spcPct val="150000"/>
              </a:lnSpc>
            </a:pP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    </a:t>
            </a:r>
            <a:r>
              <a:rPr lang="ko-KR" altLang="en-US" sz="1050" b="1" dirty="0" smtClean="0">
                <a:solidFill>
                  <a:schemeClr val="bg1">
                    <a:lumMod val="75000"/>
                  </a:schemeClr>
                </a:solidFill>
                <a:latin typeface="+mn-ea"/>
              </a:rPr>
              <a:t>* </a:t>
            </a: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한자로 입력할 경우 검색 시 한글발음표기에 문제가 생길 수 있습니다</a:t>
            </a:r>
            <a:r>
              <a:rPr lang="en-US" altLang="ko-KR" sz="105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.  (</a:t>
            </a: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예</a:t>
            </a:r>
            <a:r>
              <a:rPr lang="en-US" altLang="ko-KR" sz="105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) </a:t>
            </a: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류</a:t>
            </a:r>
            <a:r>
              <a:rPr lang="en-US" altLang="ko-KR" sz="105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유</a:t>
            </a:r>
          </a:p>
          <a:p>
            <a:pPr lvl="0">
              <a:lnSpc>
                <a:spcPct val="150000"/>
              </a:lnSpc>
            </a:pP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       </a:t>
            </a:r>
            <a:r>
              <a:rPr lang="ko-KR" altLang="en-US" sz="1050" b="1" dirty="0" smtClean="0">
                <a:solidFill>
                  <a:schemeClr val="bg1">
                    <a:lumMod val="75000"/>
                  </a:schemeClr>
                </a:solidFill>
                <a:latin typeface="+mn-ea"/>
              </a:rPr>
              <a:t>개인사정에 </a:t>
            </a:r>
            <a:r>
              <a:rPr lang="ko-KR" altLang="en-US" sz="105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따라 한자로 입력하셔도 됩니다</a:t>
            </a:r>
          </a:p>
          <a:p>
            <a:pPr lvl="0">
              <a:lnSpc>
                <a:spcPct val="150000"/>
              </a:lnSpc>
            </a:pPr>
            <a:r>
              <a:rPr lang="en-US" altLang="ko-KR" sz="1050" b="1" dirty="0" smtClean="0">
                <a:solidFill>
                  <a:schemeClr val="bg1"/>
                </a:solidFill>
                <a:latin typeface="맑은 고딕"/>
                <a:ea typeface="맑은 고딕"/>
              </a:rPr>
              <a:t>⑥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  <a:ea typeface="맑은 고딕" panose="020B0503020000020004" pitchFamily="50" charset="-127"/>
              </a:rPr>
              <a:t>본인의 소속 대학원</a:t>
            </a:r>
            <a:r>
              <a:rPr lang="en-US" altLang="ko-KR" sz="1050" b="1" dirty="0" smtClean="0">
                <a:solidFill>
                  <a:schemeClr val="bg1"/>
                </a:solidFill>
                <a:latin typeface="+mn-ea"/>
                <a:ea typeface="맑은 고딕" panose="020B0503020000020004" pitchFamily="50" charset="-127"/>
              </a:rPr>
              <a:t>, 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  <a:ea typeface="맑은 고딕" panose="020B0503020000020004" pitchFamily="50" charset="-127"/>
              </a:rPr>
              <a:t>학과</a:t>
            </a:r>
            <a:r>
              <a:rPr lang="en-US" altLang="ko-KR" sz="1050" b="1" dirty="0">
                <a:solidFill>
                  <a:schemeClr val="bg1"/>
                </a:solidFill>
                <a:latin typeface="+mn-ea"/>
                <a:ea typeface="맑은 고딕" panose="020B0503020000020004" pitchFamily="50" charset="-127"/>
              </a:rPr>
              <a:t> </a:t>
            </a:r>
            <a:r>
              <a:rPr lang="ko-KR" altLang="en-US" sz="1050" b="1" dirty="0" smtClean="0">
                <a:solidFill>
                  <a:schemeClr val="bg1"/>
                </a:solidFill>
                <a:latin typeface="+mn-ea"/>
                <a:ea typeface="맑은 고딕" panose="020B0503020000020004" pitchFamily="50" charset="-127"/>
              </a:rPr>
              <a:t>정보를 정확히 넣어 주세요</a:t>
            </a:r>
            <a:r>
              <a:rPr lang="en-US" altLang="ko-KR" sz="1050" dirty="0" smtClean="0">
                <a:solidFill>
                  <a:schemeClr val="bg1"/>
                </a:solidFill>
                <a:latin typeface="+mn-ea"/>
                <a:ea typeface="맑은 고딕" panose="020B0503020000020004" pitchFamily="50" charset="-127"/>
              </a:rPr>
              <a:t>.(</a:t>
            </a:r>
            <a:r>
              <a:rPr lang="ko-KR" altLang="en-US" sz="1050" dirty="0" smtClean="0">
                <a:solidFill>
                  <a:schemeClr val="bg1"/>
                </a:solidFill>
                <a:latin typeface="+mn-ea"/>
                <a:ea typeface="맑은 고딕" panose="020B0503020000020004" pitchFamily="50" charset="-127"/>
              </a:rPr>
              <a:t>예</a:t>
            </a:r>
            <a:r>
              <a:rPr lang="en-US" altLang="ko-KR" sz="1050" dirty="0" smtClean="0">
                <a:solidFill>
                  <a:schemeClr val="bg1"/>
                </a:solidFill>
                <a:latin typeface="+mn-ea"/>
                <a:ea typeface="맑은 고딕" panose="020B0503020000020004" pitchFamily="50" charset="-127"/>
              </a:rPr>
              <a:t>) </a:t>
            </a:r>
            <a:r>
              <a:rPr lang="ko-KR" altLang="en-US" sz="1050" dirty="0" smtClean="0">
                <a:solidFill>
                  <a:schemeClr val="bg1"/>
                </a:solidFill>
                <a:latin typeface="+mn-ea"/>
                <a:ea typeface="맑은 고딕" panose="020B0503020000020004" pitchFamily="50" charset="-127"/>
              </a:rPr>
              <a:t>대학원 전자컴퓨터통신공학과를 공학대학원 전기전자컴퓨터공학과로 입력하는 사례 빈번</a:t>
            </a:r>
            <a:r>
              <a:rPr lang="en-US" altLang="ko-KR" sz="1050" dirty="0" smtClean="0">
                <a:solidFill>
                  <a:schemeClr val="bg1"/>
                </a:solidFill>
                <a:latin typeface="+mn-ea"/>
                <a:ea typeface="맑은 고딕" panose="020B0503020000020004" pitchFamily="50" charset="-127"/>
              </a:rPr>
              <a:t>)</a:t>
            </a:r>
          </a:p>
          <a:p>
            <a:pPr lvl="0">
              <a:lnSpc>
                <a:spcPct val="1500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+mn-ea"/>
              </a:rPr>
              <a:t>⑦</a:t>
            </a:r>
            <a:r>
              <a:rPr lang="en-US" altLang="ko-KR" sz="1050" dirty="0" smtClean="0">
                <a:solidFill>
                  <a:schemeClr val="bg1"/>
                </a:solidFill>
                <a:latin typeface="+mn-ea"/>
                <a:ea typeface="맑은 고딕" panose="020B0503020000020004" pitchFamily="50" charset="-127"/>
              </a:rPr>
              <a:t> </a:t>
            </a:r>
            <a:r>
              <a:rPr lang="ko-KR" altLang="en-US" sz="1050" dirty="0" smtClean="0">
                <a:solidFill>
                  <a:schemeClr val="bg1"/>
                </a:solidFill>
                <a:latin typeface="+mn-ea"/>
                <a:ea typeface="맑은 고딕" panose="020B0503020000020004" pitchFamily="50" charset="-127"/>
              </a:rPr>
              <a:t>마감일에 임박하면 제출자가 많아 검증에 많은 시간이 소요되므로 여유롭게 제출 바랍니다</a:t>
            </a:r>
            <a:r>
              <a:rPr lang="en-US" altLang="ko-KR" sz="1050" dirty="0" smtClean="0">
                <a:solidFill>
                  <a:schemeClr val="bg1"/>
                </a:solidFill>
                <a:latin typeface="+mn-ea"/>
                <a:ea typeface="맑은 고딕" panose="020B0503020000020004" pitchFamily="50" charset="-127"/>
              </a:rPr>
              <a:t>. (</a:t>
            </a:r>
            <a:r>
              <a:rPr lang="ko-KR" altLang="en-US" sz="1050" dirty="0" smtClean="0">
                <a:solidFill>
                  <a:schemeClr val="bg1"/>
                </a:solidFill>
                <a:latin typeface="+mn-ea"/>
                <a:ea typeface="맑은 고딕" panose="020B0503020000020004" pitchFamily="50" charset="-127"/>
              </a:rPr>
              <a:t>검증은 온라인 서비스 형식</a:t>
            </a:r>
            <a:r>
              <a:rPr lang="en-US" altLang="ko-KR" sz="1050" dirty="0" smtClean="0">
                <a:solidFill>
                  <a:schemeClr val="bg1"/>
                </a:solidFill>
                <a:latin typeface="+mn-ea"/>
                <a:ea typeface="맑은 고딕" panose="020B0503020000020004" pitchFamily="50" charset="-127"/>
              </a:rPr>
              <a:t>,</a:t>
            </a:r>
            <a:r>
              <a:rPr lang="ko-KR" altLang="en-US" sz="1050" dirty="0" smtClean="0">
                <a:solidFill>
                  <a:schemeClr val="bg1"/>
                </a:solidFill>
                <a:latin typeface="+mn-ea"/>
                <a:ea typeface="맑은 고딕" panose="020B0503020000020004" pitchFamily="50" charset="-127"/>
              </a:rPr>
              <a:t> 책갈피 등 검토</a:t>
            </a:r>
            <a:r>
              <a:rPr lang="en-US" altLang="ko-KR" sz="1050" dirty="0" smtClean="0">
                <a:solidFill>
                  <a:schemeClr val="bg1"/>
                </a:solidFill>
                <a:latin typeface="+mn-ea"/>
                <a:ea typeface="맑은 고딕" panose="020B0503020000020004" pitchFamily="50" charset="-127"/>
              </a:rPr>
              <a:t>, </a:t>
            </a:r>
            <a:r>
              <a:rPr lang="ko-KR" altLang="en-US" sz="1050" dirty="0" smtClean="0">
                <a:solidFill>
                  <a:schemeClr val="bg1"/>
                </a:solidFill>
                <a:latin typeface="+mn-ea"/>
                <a:ea typeface="맑은 고딕" panose="020B0503020000020004" pitchFamily="50" charset="-127"/>
              </a:rPr>
              <a:t>평균 </a:t>
            </a:r>
            <a:r>
              <a:rPr lang="en-US" altLang="ko-KR" sz="1050" dirty="0" smtClean="0">
                <a:solidFill>
                  <a:schemeClr val="bg1"/>
                </a:solidFill>
                <a:latin typeface="+mn-ea"/>
                <a:ea typeface="맑은 고딕" panose="020B0503020000020004" pitchFamily="50" charset="-127"/>
              </a:rPr>
              <a:t>1</a:t>
            </a:r>
            <a:r>
              <a:rPr lang="ko-KR" altLang="en-US" sz="1050" dirty="0" smtClean="0">
                <a:solidFill>
                  <a:schemeClr val="bg1"/>
                </a:solidFill>
                <a:latin typeface="+mn-ea"/>
                <a:ea typeface="맑은 고딕" panose="020B0503020000020004" pitchFamily="50" charset="-127"/>
              </a:rPr>
              <a:t>일 소요</a:t>
            </a:r>
            <a:r>
              <a:rPr lang="en-US" altLang="ko-KR" sz="1050" dirty="0" smtClean="0">
                <a:solidFill>
                  <a:schemeClr val="bg1"/>
                </a:solidFill>
                <a:latin typeface="+mn-ea"/>
                <a:ea typeface="맑은 고딕" panose="020B0503020000020004" pitchFamily="50" charset="-127"/>
              </a:rPr>
              <a:t>)</a:t>
            </a:r>
            <a:r>
              <a:rPr lang="ko-KR" altLang="en-US" sz="1050" dirty="0" smtClean="0">
                <a:solidFill>
                  <a:schemeClr val="bg1"/>
                </a:solidFill>
                <a:latin typeface="+mn-ea"/>
                <a:ea typeface="맑은 고딕" panose="020B0503020000020004" pitchFamily="50" charset="-127"/>
              </a:rPr>
              <a:t> </a:t>
            </a:r>
            <a:endParaRPr lang="en-US" altLang="ko-KR" sz="10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6074" y="9351937"/>
            <a:ext cx="54432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lnSpc>
                <a:spcPct val="200000"/>
              </a:lnSpc>
              <a:buFont typeface="Arial" pitchFamily="34" charset="0"/>
              <a:buChar char="•"/>
            </a:pPr>
            <a:r>
              <a:rPr lang="ko-KR" altLang="en-US" sz="900" b="1" dirty="0" smtClean="0">
                <a:solidFill>
                  <a:schemeClr val="bg1">
                    <a:lumMod val="75000"/>
                  </a:schemeClr>
                </a:solidFill>
              </a:rPr>
              <a:t>학위논문 제출 홈페이지</a:t>
            </a:r>
            <a:endParaRPr lang="en-US" altLang="ko-KR" sz="900" b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171450" lvl="0" indent="-171450">
              <a:lnSpc>
                <a:spcPct val="200000"/>
              </a:lnSpc>
              <a:buFont typeface="Arial" pitchFamily="34" charset="0"/>
              <a:buChar char="•"/>
            </a:pPr>
            <a:r>
              <a:rPr lang="ko-KR" altLang="en-US" sz="900" b="1" dirty="0" smtClean="0">
                <a:solidFill>
                  <a:schemeClr val="bg1">
                    <a:lumMod val="75000"/>
                  </a:schemeClr>
                </a:solidFill>
              </a:rPr>
              <a:t>서울 </a:t>
            </a:r>
            <a:r>
              <a:rPr lang="ko-KR" altLang="en-US" sz="900" b="1" dirty="0" err="1" smtClean="0">
                <a:solidFill>
                  <a:schemeClr val="bg1">
                    <a:lumMod val="75000"/>
                  </a:schemeClr>
                </a:solidFill>
              </a:rPr>
              <a:t>백남학술정보관</a:t>
            </a:r>
            <a:r>
              <a:rPr lang="ko-KR" altLang="en-US" sz="900" b="1" dirty="0" smtClean="0">
                <a:solidFill>
                  <a:schemeClr val="bg1">
                    <a:lumMod val="75000"/>
                  </a:schemeClr>
                </a:solidFill>
              </a:rPr>
              <a:t> 홈페이지 </a:t>
            </a:r>
            <a:endParaRPr lang="en-US" altLang="ko-KR" sz="900" b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171450" lvl="0" indent="-171450">
              <a:lnSpc>
                <a:spcPct val="200000"/>
              </a:lnSpc>
              <a:buFont typeface="Arial" pitchFamily="34" charset="0"/>
              <a:buChar char="•"/>
            </a:pPr>
            <a:r>
              <a:rPr lang="en-US" altLang="ko-KR" sz="900" b="1" dirty="0" smtClean="0">
                <a:solidFill>
                  <a:schemeClr val="bg1">
                    <a:lumMod val="75000"/>
                  </a:schemeClr>
                </a:solidFill>
              </a:rPr>
              <a:t>ERICA </a:t>
            </a:r>
            <a:r>
              <a:rPr lang="en-US" altLang="ko-KR" sz="900" b="1" dirty="0" err="1" smtClean="0">
                <a:solidFill>
                  <a:schemeClr val="bg1">
                    <a:lumMod val="75000"/>
                  </a:schemeClr>
                </a:solidFill>
              </a:rPr>
              <a:t>ERICA</a:t>
            </a:r>
            <a:r>
              <a:rPr lang="ko-KR" altLang="en-US" sz="900" b="1" dirty="0" err="1" smtClean="0">
                <a:solidFill>
                  <a:schemeClr val="bg1">
                    <a:lumMod val="75000"/>
                  </a:schemeClr>
                </a:solidFill>
              </a:rPr>
              <a:t>학술정보관</a:t>
            </a:r>
            <a:r>
              <a:rPr lang="ko-KR" altLang="en-US" sz="900" b="1" dirty="0" smtClean="0">
                <a:solidFill>
                  <a:schemeClr val="bg1">
                    <a:lumMod val="75000"/>
                  </a:schemeClr>
                </a:solidFill>
              </a:rPr>
              <a:t> 홈페이지</a:t>
            </a:r>
            <a:endParaRPr lang="ko-KR" altLang="en-US" sz="9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34753" y="7966659"/>
            <a:ext cx="482856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dirty="0" smtClean="0">
                <a:solidFill>
                  <a:schemeClr val="accent1">
                    <a:lumMod val="75000"/>
                  </a:schemeClr>
                </a:solidFill>
                <a:latin typeface="CommercialScript BT" pitchFamily="2" charset="0"/>
              </a:rPr>
              <a:t>Congratulations on </a:t>
            </a:r>
          </a:p>
          <a:p>
            <a:r>
              <a:rPr lang="en-US" altLang="ko-KR" sz="4800" dirty="0" smtClean="0">
                <a:solidFill>
                  <a:schemeClr val="accent1">
                    <a:lumMod val="75000"/>
                  </a:schemeClr>
                </a:solidFill>
                <a:latin typeface="CommercialScript BT" pitchFamily="2" charset="0"/>
              </a:rPr>
              <a:t>getting your degree!</a:t>
            </a:r>
            <a:endParaRPr lang="ko-KR" altLang="en-US" sz="4800" dirty="0">
              <a:solidFill>
                <a:schemeClr val="accent1">
                  <a:lumMod val="75000"/>
                </a:schemeClr>
              </a:solidFill>
              <a:latin typeface="CommercialScript BT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69609" y="5682734"/>
            <a:ext cx="5443209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ko-KR" sz="1050" b="1" i="1" dirty="0" smtClean="0">
                <a:solidFill>
                  <a:srgbClr val="FFC000"/>
                </a:solidFill>
              </a:rPr>
              <a:t>&gt;&gt;FAQ</a:t>
            </a:r>
            <a:r>
              <a:rPr lang="ko-KR" altLang="en-US" sz="1050" b="1" i="1" dirty="0" smtClean="0">
                <a:solidFill>
                  <a:srgbClr val="FFC000"/>
                </a:solidFill>
              </a:rPr>
              <a:t>가기 </a:t>
            </a:r>
            <a:r>
              <a:rPr lang="en-US" altLang="ko-KR" sz="1050" b="1" i="1" dirty="0">
                <a:solidFill>
                  <a:srgbClr val="FFC000"/>
                </a:solidFill>
              </a:rPr>
              <a:t>http://dcollection.hanyang.ac.kr/bbs/faq/faqList/ko</a:t>
            </a:r>
            <a:endParaRPr lang="en-US" altLang="ko-KR" sz="1050" b="1" dirty="0" smtClean="0">
              <a:solidFill>
                <a:srgbClr val="FFC000"/>
              </a:solidFill>
            </a:endParaRPr>
          </a:p>
        </p:txBody>
      </p:sp>
      <p:pic>
        <p:nvPicPr>
          <p:cNvPr id="1026" name="Picture 2" descr="C:\Users\Ahn\AppData\Local\Microsoft\Windows\Temporary Internet Files\Content.IE5\BROHFKXY\MC900441523[1].wm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894" y="5646788"/>
            <a:ext cx="50577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1733202" y="9437662"/>
            <a:ext cx="2011264" cy="2518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1">
                <a:solidFill>
                  <a:schemeClr val="bg1">
                    <a:lumMod val="75000"/>
                  </a:schemeClr>
                </a:solidFill>
                <a:hlinkClick r:id="rId5"/>
              </a:rPr>
              <a:t>http://dcollection.hanyang.ac.kr</a:t>
            </a:r>
            <a:endParaRPr lang="ko-KR" altLang="en-US" sz="900"/>
          </a:p>
        </p:txBody>
      </p:sp>
      <p:sp>
        <p:nvSpPr>
          <p:cNvPr id="14" name="직사각형 13"/>
          <p:cNvSpPr/>
          <p:nvPr/>
        </p:nvSpPr>
        <p:spPr>
          <a:xfrm>
            <a:off x="2064666" y="9720701"/>
            <a:ext cx="3335984" cy="3064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bg1">
                    <a:lumMod val="75000"/>
                  </a:schemeClr>
                </a:solidFill>
                <a:hlinkClick r:id="rId6"/>
              </a:rPr>
              <a:t>http</a:t>
            </a:r>
            <a:r>
              <a:rPr lang="en-US" altLang="ko-KR" sz="900" b="1" dirty="0" smtClean="0">
                <a:solidFill>
                  <a:schemeClr val="bg1">
                    <a:lumMod val="75000"/>
                  </a:schemeClr>
                </a:solidFill>
                <a:hlinkClick r:id="rId6"/>
              </a:rPr>
              <a:t>://lib.hanyang.ac.kr</a:t>
            </a:r>
            <a:r>
              <a:rPr lang="en-US" altLang="ko-KR" sz="900" b="1" dirty="0" smtClean="0">
                <a:solidFill>
                  <a:schemeClr val="bg1">
                    <a:lumMod val="75000"/>
                  </a:schemeClr>
                </a:solidFill>
              </a:rPr>
              <a:t>   </a:t>
            </a:r>
            <a:r>
              <a:rPr lang="ko-KR" altLang="en-US" sz="900" b="1" dirty="0" smtClean="0">
                <a:solidFill>
                  <a:schemeClr val="tx2"/>
                </a:solidFill>
              </a:rPr>
              <a:t>학습</a:t>
            </a:r>
            <a:r>
              <a:rPr lang="en-US" altLang="ko-KR" sz="900" b="1" dirty="0" smtClean="0">
                <a:solidFill>
                  <a:schemeClr val="tx2"/>
                </a:solidFill>
              </a:rPr>
              <a:t>/</a:t>
            </a:r>
            <a:r>
              <a:rPr lang="ko-KR" altLang="en-US" sz="900" b="1" dirty="0" smtClean="0">
                <a:solidFill>
                  <a:schemeClr val="tx2"/>
                </a:solidFill>
              </a:rPr>
              <a:t>연구 메뉴 학위논문 제출</a:t>
            </a:r>
            <a:endParaRPr lang="ko-KR" altLang="en-US" sz="900" b="1" dirty="0">
              <a:solidFill>
                <a:schemeClr val="tx2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255166" y="10058300"/>
            <a:ext cx="3649540" cy="24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bg1">
                    <a:lumMod val="75000"/>
                  </a:schemeClr>
                </a:solidFill>
                <a:hlinkClick r:id="rId7"/>
              </a:rPr>
              <a:t>http://information.hanyang.ac.kr</a:t>
            </a:r>
            <a:r>
              <a:rPr lang="en-US" altLang="ko-KR" sz="900" b="1" dirty="0">
                <a:solidFill>
                  <a:schemeClr val="bg1">
                    <a:lumMod val="75000"/>
                  </a:schemeClr>
                </a:solidFill>
              </a:rPr>
              <a:t>   </a:t>
            </a:r>
            <a:r>
              <a:rPr lang="ko-KR" altLang="en-US" sz="900" b="1" dirty="0">
                <a:solidFill>
                  <a:schemeClr val="tx2"/>
                </a:solidFill>
              </a:rPr>
              <a:t>학습</a:t>
            </a:r>
            <a:r>
              <a:rPr lang="en-US" altLang="ko-KR" sz="900" b="1" dirty="0">
                <a:solidFill>
                  <a:schemeClr val="tx2"/>
                </a:solidFill>
              </a:rPr>
              <a:t>/</a:t>
            </a:r>
            <a:r>
              <a:rPr lang="ko-KR" altLang="en-US" sz="900" b="1" dirty="0">
                <a:solidFill>
                  <a:schemeClr val="tx2"/>
                </a:solidFill>
              </a:rPr>
              <a:t>연구 메뉴 학위논문 </a:t>
            </a:r>
            <a:r>
              <a:rPr lang="ko-KR" altLang="en-US" sz="900" b="1" dirty="0" smtClean="0">
                <a:solidFill>
                  <a:schemeClr val="tx2"/>
                </a:solidFill>
              </a:rPr>
              <a:t>제출</a:t>
            </a:r>
            <a:endParaRPr lang="ko-KR" altLang="en-US" sz="900" b="1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672067"/>
              </p:ext>
            </p:extLst>
          </p:nvPr>
        </p:nvGraphicFramePr>
        <p:xfrm>
          <a:off x="1484637" y="6297898"/>
          <a:ext cx="4996132" cy="14390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77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0466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문의 내용</a:t>
                      </a:r>
                      <a:endParaRPr lang="ko-KR" alt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담 당 부 서</a:t>
                      </a:r>
                      <a:endParaRPr lang="ko-KR" alt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전화번호</a:t>
                      </a:r>
                      <a:endParaRPr lang="ko-KR" alt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317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u="none" strike="noStrike" dirty="0" smtClean="0">
                          <a:effectLst/>
                        </a:rPr>
                        <a:t>온라인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, </a:t>
                      </a:r>
                      <a:r>
                        <a:rPr lang="ko-KR" altLang="en-US" sz="1000" u="none" strike="noStrike" dirty="0" smtClean="0">
                          <a:effectLst/>
                        </a:rPr>
                        <a:t>인쇄 제출 </a:t>
                      </a:r>
                      <a:r>
                        <a:rPr lang="ko-KR" altLang="en-US" sz="1000" u="none" strike="noStrike" dirty="0">
                          <a:effectLst/>
                        </a:rPr>
                        <a:t>관련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1000" u="none" strike="noStrike" dirty="0" err="1">
                          <a:effectLst/>
                        </a:rPr>
                        <a:t>백남학술정보관</a:t>
                      </a:r>
                      <a:r>
                        <a:rPr lang="ko-KR" altLang="en-US" sz="1000" u="none" strike="noStrike" dirty="0">
                          <a:effectLst/>
                        </a:rPr>
                        <a:t> </a:t>
                      </a:r>
                      <a:r>
                        <a:rPr lang="ko-KR" altLang="en-US" sz="1000" u="none" strike="noStrike" dirty="0" smtClean="0">
                          <a:effectLst/>
                        </a:rPr>
                        <a:t>학술기획운영팀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ko-KR" altLang="en-US" sz="1000" u="none" strike="noStrike" dirty="0">
                          <a:effectLst/>
                        </a:rPr>
                        <a:t>서 </a:t>
                      </a:r>
                      <a:r>
                        <a:rPr lang="ko-KR" altLang="en-US" sz="1000" u="none" strike="noStrike" dirty="0" smtClean="0">
                          <a:effectLst/>
                        </a:rPr>
                        <a:t> </a:t>
                      </a:r>
                      <a:r>
                        <a:rPr lang="ko-KR" altLang="en-US" sz="1000" u="none" strike="noStrike" dirty="0">
                          <a:effectLst/>
                        </a:rPr>
                        <a:t>울</a:t>
                      </a:r>
                      <a:r>
                        <a:rPr lang="en-US" altLang="ko-KR" sz="1000" u="none" strike="noStrike" dirty="0">
                          <a:effectLst/>
                        </a:rPr>
                        <a:t>) 02-2220-1363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u="none" strike="noStrike" dirty="0" smtClean="0">
                          <a:effectLst/>
                        </a:rPr>
                        <a:t>ERICA </a:t>
                      </a:r>
                      <a:r>
                        <a:rPr lang="ko-KR" altLang="en-US" sz="1000" u="none" strike="noStrike" dirty="0" err="1" smtClean="0">
                          <a:effectLst/>
                        </a:rPr>
                        <a:t>인쇄본제출</a:t>
                      </a:r>
                      <a:r>
                        <a:rPr lang="ko-KR" altLang="en-US" sz="1000" u="none" strike="noStrike" dirty="0" smtClean="0">
                          <a:effectLst/>
                        </a:rPr>
                        <a:t> </a:t>
                      </a:r>
                      <a:r>
                        <a:rPr lang="ko-KR" altLang="en-US" sz="1000" u="none" strike="noStrike" dirty="0">
                          <a:effectLst/>
                        </a:rPr>
                        <a:t>관련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dirty="0" smtClean="0">
                          <a:latin typeface="+mn-lt"/>
                        </a:rPr>
                        <a:t>ERICA</a:t>
                      </a:r>
                      <a:r>
                        <a:rPr lang="ko-KR" altLang="en-US" sz="1000" dirty="0" err="1" smtClean="0">
                          <a:latin typeface="+mn-lt"/>
                        </a:rPr>
                        <a:t>학술정보관</a:t>
                      </a:r>
                      <a:r>
                        <a:rPr lang="ko-KR" altLang="en-US" sz="1000" dirty="0" smtClean="0">
                          <a:latin typeface="+mn-lt"/>
                        </a:rPr>
                        <a:t> </a:t>
                      </a:r>
                      <a:r>
                        <a:rPr lang="ko-KR" altLang="en-US" sz="1000" dirty="0" err="1" smtClean="0">
                          <a:latin typeface="+mn-lt"/>
                        </a:rPr>
                        <a:t>학술정보팀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dirty="0" smtClean="0">
                          <a:latin typeface="+mn-lt"/>
                        </a:rPr>
                        <a:t>(ERICA)</a:t>
                      </a:r>
                      <a:r>
                        <a:rPr lang="en-US" altLang="ko-KR" sz="1000" baseline="0" dirty="0" smtClean="0">
                          <a:latin typeface="+mn-lt"/>
                        </a:rPr>
                        <a:t> 031-400-4248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272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u="none" strike="noStrike">
                          <a:effectLst/>
                        </a:rPr>
                        <a:t>제출 외 기타문의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u="none" strike="noStrike" dirty="0">
                          <a:effectLst/>
                        </a:rPr>
                        <a:t>소속 대학원 </a:t>
                      </a:r>
                      <a:r>
                        <a:rPr lang="ko-KR" altLang="en-US" sz="1000" u="none" strike="noStrike" dirty="0" err="1">
                          <a:effectLst/>
                        </a:rPr>
                        <a:t>행정팀에</a:t>
                      </a:r>
                      <a:r>
                        <a:rPr lang="ko-KR" altLang="en-US" sz="1000" u="none" strike="noStrike" dirty="0">
                          <a:effectLst/>
                        </a:rPr>
                        <a:t> 문의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849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1912</TotalTime>
  <Words>605</Words>
  <Application>Microsoft Office PowerPoint</Application>
  <PresentationFormat>사용자 지정</PresentationFormat>
  <Paragraphs>76</Paragraphs>
  <Slides>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CommercialScript BT</vt:lpstr>
      <vt:lpstr>맑은 고딕</vt:lpstr>
      <vt:lpstr>새굴림</vt:lpstr>
      <vt:lpstr>Arial</vt:lpstr>
      <vt:lpstr>Wingdings</vt:lpstr>
      <vt:lpstr>Office 테마</vt:lpstr>
      <vt:lpstr>1_Office 테마</vt:lpstr>
      <vt:lpstr>PowerPoint 프레젠테이션</vt:lpstr>
      <vt:lpstr>PowerPoint 프레젠테이션</vt:lpstr>
    </vt:vector>
  </TitlesOfParts>
  <Company>디자인경영센타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김민영</dc:creator>
  <cp:lastModifiedBy>이효남</cp:lastModifiedBy>
  <cp:revision>84</cp:revision>
  <cp:lastPrinted>2018-11-29T00:38:33Z</cp:lastPrinted>
  <dcterms:created xsi:type="dcterms:W3CDTF">2012-11-06T06:09:10Z</dcterms:created>
  <dcterms:modified xsi:type="dcterms:W3CDTF">2020-05-18T06:57:22Z</dcterms:modified>
</cp:coreProperties>
</file>