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365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34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474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627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736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091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25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561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147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85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95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4898-FEFC-4073-815D-EDC8FCB5E18E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909B6-AA01-4CC8-B75C-3B991B5C78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315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915" y="128886"/>
            <a:ext cx="7595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원신한 Bold" panose="020B0803000000000000" pitchFamily="50" charset="-127"/>
                <a:ea typeface="원신한 Bold" panose="020B0803000000000000" pitchFamily="50" charset="-127"/>
              </a:rPr>
              <a:t>한양대학교 학생증 재발급 프로세스</a:t>
            </a:r>
            <a:r>
              <a:rPr lang="en-US" altLang="ko-KR" sz="2800" dirty="0" smtClean="0">
                <a:latin typeface="원신한 Bold" panose="020B0803000000000000" pitchFamily="50" charset="-127"/>
                <a:ea typeface="원신한 Bold" panose="020B0803000000000000" pitchFamily="50" charset="-127"/>
              </a:rPr>
              <a:t>(</a:t>
            </a:r>
            <a:r>
              <a:rPr lang="ko-KR" altLang="en-US" sz="2800" dirty="0" err="1" smtClean="0">
                <a:latin typeface="원신한 Bold" panose="020B0803000000000000" pitchFamily="50" charset="-127"/>
                <a:ea typeface="원신한 Bold" panose="020B0803000000000000" pitchFamily="50" charset="-127"/>
              </a:rPr>
              <a:t>키오스크</a:t>
            </a:r>
            <a:r>
              <a:rPr lang="en-US" altLang="ko-KR" sz="2800" dirty="0" smtClean="0">
                <a:latin typeface="원신한 Bold" panose="020B0803000000000000" pitchFamily="50" charset="-127"/>
                <a:ea typeface="원신한 Bold" panose="020B0803000000000000" pitchFamily="50" charset="-127"/>
              </a:rPr>
              <a:t>)</a:t>
            </a:r>
            <a:endParaRPr lang="ko-KR" altLang="en-US" sz="2000" dirty="0"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03123" y="463463"/>
            <a:ext cx="5659058" cy="113486"/>
          </a:xfrm>
          <a:prstGeom prst="rect">
            <a:avLst/>
          </a:prstGeom>
          <a:solidFill>
            <a:srgbClr val="7030A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44">
              <a:solidFill>
                <a:srgbClr val="7030A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901" y="2750981"/>
            <a:ext cx="3754050" cy="281553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511" y="2750980"/>
            <a:ext cx="3754052" cy="2815539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5" y="2750981"/>
            <a:ext cx="3725856" cy="27968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79485" y="2289315"/>
            <a:ext cx="353051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1. 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메인 화면 </a:t>
            </a: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학생증 재발급</a:t>
            </a: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en-US" altLang="ko-KR" sz="20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00340" y="2289315"/>
            <a:ext cx="297872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2. 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본인확인 </a:t>
            </a: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화상</a:t>
            </a: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바이오</a:t>
            </a: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en-US" altLang="ko-KR" sz="20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232511" y="2289314"/>
            <a:ext cx="1403347" cy="41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3. 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학번입력</a:t>
            </a: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41901" y="5638800"/>
            <a:ext cx="3754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0070C0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외국인 학생</a:t>
            </a:r>
            <a:r>
              <a:rPr lang="ko-KR" altLang="en-US" sz="1000" dirty="0" smtClean="0">
                <a:latin typeface="원신한 Medium" panose="020B0603000000000000" pitchFamily="50" charset="-127"/>
                <a:ea typeface="원신한 Medium" panose="020B0603000000000000" pitchFamily="50" charset="-127"/>
              </a:rPr>
              <a:t>은 </a:t>
            </a:r>
            <a:r>
              <a:rPr lang="ko-KR" altLang="en-US" sz="1000" dirty="0" smtClean="0">
                <a:solidFill>
                  <a:srgbClr val="FF0000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지점에서 바이오 등록 </a:t>
            </a:r>
            <a:r>
              <a:rPr lang="ko-KR" altLang="en-US" sz="1000" dirty="0" smtClean="0">
                <a:latin typeface="원신한 Medium" panose="020B0603000000000000" pitchFamily="50" charset="-127"/>
                <a:ea typeface="원신한 Medium" panose="020B0603000000000000" pitchFamily="50" charset="-127"/>
              </a:rPr>
              <a:t>후 본인인증이 가능합니다</a:t>
            </a:r>
            <a:r>
              <a:rPr lang="en-US" altLang="ko-KR" sz="1000" dirty="0" smtClean="0">
                <a:latin typeface="원신한 Medium" panose="020B0603000000000000" pitchFamily="50" charset="-127"/>
                <a:ea typeface="원신한 Medium" panose="020B0603000000000000" pitchFamily="50" charset="-127"/>
              </a:rPr>
              <a:t>. (</a:t>
            </a:r>
            <a:r>
              <a:rPr lang="ko-KR" altLang="en-US" sz="1000" dirty="0" smtClean="0">
                <a:latin typeface="원신한 Medium" panose="020B0603000000000000" pitchFamily="50" charset="-127"/>
                <a:ea typeface="원신한 Medium" panose="020B0603000000000000" pitchFamily="50" charset="-127"/>
              </a:rPr>
              <a:t>상담직원 연결 불가</a:t>
            </a:r>
            <a:r>
              <a:rPr lang="en-US" altLang="ko-KR" sz="1000" dirty="0" smtClean="0">
                <a:latin typeface="원신한 Medium" panose="020B0603000000000000" pitchFamily="50" charset="-127"/>
                <a:ea typeface="원신한 Medium" panose="020B0603000000000000" pitchFamily="50" charset="-127"/>
              </a:rPr>
              <a:t>)</a:t>
            </a:r>
            <a:endParaRPr lang="ko-KR" altLang="en-US" sz="1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3123" y="765782"/>
            <a:ext cx="1116539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>
              <a:lnSpc>
                <a:spcPct val="150000"/>
              </a:lnSpc>
              <a:buFontTx/>
              <a:buChar char="-"/>
            </a:pPr>
            <a:r>
              <a:rPr lang="ko-KR" altLang="en-US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신한은행</a:t>
            </a:r>
            <a:r>
              <a:rPr lang="ko-KR" altLang="en-US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계좌가 있는 고객 대상으로 </a:t>
            </a:r>
            <a:r>
              <a:rPr lang="ko-KR" altLang="en-US" b="1" u="sng" dirty="0" smtClean="0">
                <a:solidFill>
                  <a:srgbClr val="0070C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학생증 체크카드 재발급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을 할 수 있습니다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endParaRPr lang="en-US" altLang="ko-KR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232172" indent="-232172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후불교통 </a:t>
            </a:r>
            <a:r>
              <a:rPr lang="ko-KR" altLang="en-US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기능 신청 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가능</a:t>
            </a:r>
            <a:endParaRPr lang="en-US" altLang="ko-KR" u="sng" dirty="0" smtClean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232172" indent="-232172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외국인 학생은 </a:t>
            </a:r>
            <a:r>
              <a:rPr lang="ko-KR" altLang="en-US" dirty="0" smtClean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지점에서 바이오 등록 후 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본인인증이 가능합니다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 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상담직원 연결 불가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en-US" altLang="ko-KR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456427" y="3709365"/>
            <a:ext cx="1179431" cy="2435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8232513" y="5638800"/>
            <a:ext cx="3754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원신한 Medium" panose="020B0603000000000000" pitchFamily="50" charset="-127"/>
                <a:ea typeface="원신한 Medium" panose="020B0603000000000000" pitchFamily="50" charset="-127"/>
              </a:rPr>
              <a:t>학번 </a:t>
            </a:r>
            <a:r>
              <a:rPr lang="en-US" altLang="ko-KR" sz="1000" dirty="0" smtClean="0">
                <a:latin typeface="원신한 Medium" panose="020B0603000000000000" pitchFamily="50" charset="-127"/>
                <a:ea typeface="원신한 Medium" panose="020B0603000000000000" pitchFamily="50" charset="-127"/>
              </a:rPr>
              <a:t>10</a:t>
            </a:r>
            <a:r>
              <a:rPr lang="ko-KR" altLang="en-US" sz="1000" dirty="0" smtClean="0">
                <a:latin typeface="원신한 Medium" panose="020B0603000000000000" pitchFamily="50" charset="-127"/>
                <a:ea typeface="원신한 Medium" panose="020B0603000000000000" pitchFamily="50" charset="-127"/>
              </a:rPr>
              <a:t>자리를 입력하세요</a:t>
            </a:r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.</a:t>
            </a:r>
            <a:endParaRPr lang="ko-KR" altLang="en-US" sz="1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142" y="154974"/>
            <a:ext cx="2446579" cy="194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7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047" y="516809"/>
            <a:ext cx="3850946" cy="288820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929" y="516809"/>
            <a:ext cx="3806829" cy="285512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04" y="3786596"/>
            <a:ext cx="3849029" cy="288821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8047" y="3799122"/>
            <a:ext cx="3836095" cy="287568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316" y="516809"/>
            <a:ext cx="3845217" cy="28824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4504" y="55144"/>
            <a:ext cx="218722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4. 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발급 정보 확인</a:t>
            </a:r>
            <a:endParaRPr lang="en-US" altLang="ko-KR" sz="20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8047" y="55144"/>
            <a:ext cx="140334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5. 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발급하기</a:t>
            </a:r>
            <a:endParaRPr lang="en-US" altLang="ko-KR" sz="20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4504" y="3371931"/>
            <a:ext cx="140334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7</a:t>
            </a: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카드 수령</a:t>
            </a:r>
            <a:endParaRPr lang="en-US" altLang="ko-KR" sz="20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08047" y="3405018"/>
            <a:ext cx="140334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8</a:t>
            </a: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거래 완료</a:t>
            </a:r>
            <a:endParaRPr lang="en-US" altLang="ko-KR" sz="20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95929" y="78643"/>
            <a:ext cx="140334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6</a:t>
            </a:r>
            <a:r>
              <a:rPr lang="en-US" altLang="ko-KR" sz="20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2000" b="1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발급중</a:t>
            </a:r>
            <a:endParaRPr lang="en-US" altLang="ko-KR" sz="20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16303" y="5179056"/>
            <a:ext cx="33660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키오스크</a:t>
            </a:r>
            <a:r>
              <a:rPr lang="ko-KR" altLang="en-US" dirty="0" smtClean="0"/>
              <a:t> 사용시 문의사항은 </a:t>
            </a:r>
            <a:r>
              <a:rPr lang="ko-KR" altLang="en-US" b="1" u="sng" dirty="0" err="1" smtClean="0"/>
              <a:t>신한은행</a:t>
            </a:r>
            <a:r>
              <a:rPr lang="ko-KR" altLang="en-US" b="1" u="sng" dirty="0" smtClean="0"/>
              <a:t> 한양대학교 지점</a:t>
            </a:r>
            <a:r>
              <a:rPr lang="ko-KR" altLang="en-US" dirty="0" smtClean="0"/>
              <a:t>으로</a:t>
            </a:r>
            <a:r>
              <a:rPr lang="en-US" altLang="ko-KR" dirty="0"/>
              <a:t> </a:t>
            </a:r>
            <a:r>
              <a:rPr lang="ko-KR" altLang="en-US" dirty="0" smtClean="0"/>
              <a:t>문의 바랍니다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5A87347-4265-C14F-8113-63E443581E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3986" y="3920387"/>
            <a:ext cx="850900" cy="1003300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2705101" y="3052139"/>
            <a:ext cx="1196708" cy="2530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743701" y="3052139"/>
            <a:ext cx="1196708" cy="2530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126094" y="5965898"/>
            <a:ext cx="1284356" cy="2729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631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77AE31582271254A8C10E707C851F4F2" ma:contentTypeVersion="0" ma:contentTypeDescription="새 문서를 만듭니다." ma:contentTypeScope="" ma:versionID="244f5e0711922ae5483b70d54990b6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8509c16e2068e4d5d0612c501c1975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373C448-DDDD-4878-BF7E-8814CA41A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2872353-70CD-422F-A512-8C39FDF8DB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77F0F1-258F-437C-A542-5CE88F9F057A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103</Words>
  <Application>Microsoft Office PowerPoint</Application>
  <PresentationFormat>와이드스크린</PresentationFormat>
  <Paragraphs>15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원신한 Bold</vt:lpstr>
      <vt:lpstr>원신한 Light</vt:lpstr>
      <vt:lpstr>원신한 Medium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박민지(19200390)</dc:creator>
  <cp:lastModifiedBy>Windows 사용자</cp:lastModifiedBy>
  <cp:revision>10</cp:revision>
  <dcterms:created xsi:type="dcterms:W3CDTF">2022-11-07T06:10:01Z</dcterms:created>
  <dcterms:modified xsi:type="dcterms:W3CDTF">2022-11-15T01:20:14Z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0x01010077AE31582271254A8C10E707C851F4F2</vt:lpwstr>
  </property>
</Properties>
</file>